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autoCompressPictures="0">
  <p:sldMasterIdLst>
    <p:sldMasterId id="2147483729" r:id="rId4"/>
    <p:sldMasterId id="2147483702" r:id="rId5"/>
  </p:sldMasterIdLst>
  <p:notesMasterIdLst>
    <p:notesMasterId r:id="rId29"/>
  </p:notesMasterIdLst>
  <p:sldIdLst>
    <p:sldId id="256" r:id="rId6"/>
    <p:sldId id="274" r:id="rId7"/>
    <p:sldId id="278" r:id="rId8"/>
    <p:sldId id="275" r:id="rId9"/>
    <p:sldId id="295" r:id="rId10"/>
    <p:sldId id="283" r:id="rId11"/>
    <p:sldId id="296" r:id="rId12"/>
    <p:sldId id="304" r:id="rId13"/>
    <p:sldId id="297" r:id="rId14"/>
    <p:sldId id="300" r:id="rId15"/>
    <p:sldId id="301" r:id="rId16"/>
    <p:sldId id="303" r:id="rId17"/>
    <p:sldId id="285" r:id="rId18"/>
    <p:sldId id="286" r:id="rId19"/>
    <p:sldId id="302" r:id="rId20"/>
    <p:sldId id="288" r:id="rId21"/>
    <p:sldId id="299" r:id="rId22"/>
    <p:sldId id="287" r:id="rId23"/>
    <p:sldId id="294" r:id="rId24"/>
    <p:sldId id="289" r:id="rId25"/>
    <p:sldId id="290" r:id="rId26"/>
    <p:sldId id="258" r:id="rId27"/>
    <p:sldId id="257"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EBA0B0B-428B-3848-B126-AD9196FE6A06}">
          <p14:sldIdLst>
            <p14:sldId id="256"/>
            <p14:sldId id="274"/>
            <p14:sldId id="278"/>
            <p14:sldId id="275"/>
            <p14:sldId id="295"/>
            <p14:sldId id="283"/>
            <p14:sldId id="296"/>
            <p14:sldId id="304"/>
            <p14:sldId id="297"/>
            <p14:sldId id="300"/>
            <p14:sldId id="301"/>
            <p14:sldId id="303"/>
            <p14:sldId id="285"/>
            <p14:sldId id="286"/>
            <p14:sldId id="302"/>
            <p14:sldId id="288"/>
            <p14:sldId id="299"/>
            <p14:sldId id="287"/>
            <p14:sldId id="294"/>
            <p14:sldId id="289"/>
            <p14:sldId id="290"/>
            <p14:sldId id="258"/>
            <p14:sldId id="257"/>
          </p14:sldIdLst>
        </p14:section>
        <p14:section name="Title Slides" id="{487FAE89-1E44-D042-96E9-1D92907BA97C}">
          <p14:sldIdLst/>
        </p14:section>
        <p14:section name="SmartArt and Graphs" id="{C11978B5-63E1-BF4A-B829-75D710C94B2C}">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C289036-72E5-1718-EF86-3E42E4A88AEF}" name="Han Yang" initials="HY" userId="S::yang.han4@northeastern.edu::0d962f79-440f-4307-a3cf-dd8318f1d75f" providerId="AD"/>
  <p188:author id="{12261C3C-DB33-62A5-3A36-EDAEA8F8D8CA}" name="Ruoxuan Sang" initials="" userId="S::sang.r@northeastern.edu::bfc3419f-3e56-4491-a8b7-53caa06bbdc3" providerId="AD"/>
  <p188:author id="{AD236FF6-611F-9965-1D13-2A68716FBA30}" name="Unnati Gaglani" initials="UG" userId="S::gaglani.u@northeastern.edu::0f98e19e-b6b7-4bca-8dd5-11d0454392a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11A2C"/>
    <a:srgbClr val="EB0C1E"/>
    <a:srgbClr val="E62E3D"/>
    <a:srgbClr val="BADB00"/>
    <a:srgbClr val="2CBBAB"/>
    <a:srgbClr val="E119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18524A-A75A-5A2C-7105-61FC35022847}" v="1" dt="2024-08-15T02:27:26.534"/>
    <p1510:client id="{16D0B7A1-557D-4C5D-1A94-CDC496908AF5}" v="15" dt="2024-08-14T20:14:08.556"/>
    <p1510:client id="{23DDBDDF-8D20-2811-6DA8-C842AD2B0067}" v="71" dt="2024-08-16T01:05:04.354"/>
    <p1510:client id="{25115E8C-1FB5-A286-D5F5-24FABCFA1986}" v="28" dt="2024-08-16T04:28:20.950"/>
    <p1510:client id="{297B90DB-5286-16D1-342C-B1D86CDE87AF}" v="514" dt="2024-08-16T03:09:27.355"/>
    <p1510:client id="{355EE18C-109F-9A6E-1579-F040CEA52D8C}" v="30" dt="2024-08-15T17:32:36.445"/>
    <p1510:client id="{37ACA2D8-BE44-4BD1-A5F4-74FF2D351C71}" v="5" dt="2024-08-16T15:33:35.445"/>
    <p1510:client id="{3895CA43-0D98-1C38-06EE-E700D114A9A1}" v="354" dt="2024-08-14T18:23:40.958"/>
    <p1510:client id="{481732EE-8805-5BB4-0A54-A469A0667696}" v="105" dt="2024-08-14T20:42:54.443"/>
    <p1510:client id="{4B6AC825-D7FA-310D-C3EB-B67B2325CA5C}" v="18" dt="2024-08-15T02:03:05.066"/>
    <p1510:client id="{4CDF60C4-25B1-82CA-4B13-0163E2F67CB3}" v="9" dt="2024-08-14T22:30:27.329"/>
    <p1510:client id="{5D024AE6-5A29-B971-0C14-C987008E33D1}" v="436" dt="2024-08-16T03:12:22.257"/>
    <p1510:client id="{5D8D1727-B3A6-C68B-E63C-3772FFE69149}" v="762" dt="2024-08-16T04:25:56.583"/>
    <p1510:client id="{5E4FB62F-5906-5875-B2D0-0A04B916CE8C}" v="1" dt="2024-08-15T22:38:46.231"/>
    <p1510:client id="{5F055B40-93FA-83F6-0549-C0302D015B3B}" v="85" dt="2024-08-16T02:57:27.114"/>
    <p1510:client id="{8135A289-0A4A-1FE0-EB97-3D3410292118}" v="10" dt="2024-08-14T21:09:02.805"/>
    <p1510:client id="{82511DF7-99D4-B52C-5F7A-9A53F9EF0291}" v="294" dt="2024-08-15T04:19:52.129"/>
    <p1510:client id="{89CFF954-C2DA-FA67-C13B-50D9C1309930}" v="18" dt="2024-08-15T03:10:06.695"/>
    <p1510:client id="{8A69F2CF-A9BD-94A1-5D93-B1A6CD37E09A}" v="13" dt="2024-08-14T20:56:10.267"/>
    <p1510:client id="{8D7154DD-F6FB-DA1C-ABB6-4A27A45C9C95}" v="27" dt="2024-08-15T17:04:37.804"/>
    <p1510:client id="{A181FC6F-F615-98E3-7091-3984E552867D}" v="30" dt="2024-08-16T16:03:31.616"/>
    <p1510:client id="{AB1D5735-CD3D-DD70-B651-50E2DB968BC9}" v="34" dt="2024-08-14T20:48:20.200"/>
    <p1510:client id="{B703BDFD-812B-8874-ADE9-A73789F0BE63}" v="382" dt="2024-08-14T21:13:53.137"/>
    <p1510:client id="{C113F0CE-B4D5-6FF8-0361-661BE6463770}" v="39" dt="2024-08-15T17:30:59.857"/>
    <p1510:client id="{C22663DC-7FBB-EC67-3FE1-499FFEE5266A}" v="146" dt="2024-08-15T03:02:58.109"/>
    <p1510:client id="{D5366748-2717-9D43-E861-4FD5204364A3}" v="45" dt="2024-08-14T21:09:21.226"/>
    <p1510:client id="{D8FCC04F-4E6F-1BED-D59B-47445AA43322}" v="414" dt="2024-08-15T17:28:22.446"/>
    <p1510:client id="{DC98EC77-E2CC-95D0-4B39-D8AA4C653593}" v="785" dt="2024-08-14T18:05:05.854"/>
    <p1510:client id="{F517027F-CB6D-FBC1-FC5E-D33D274488F4}" v="366" dt="2024-08-16T00:29:03.941"/>
    <p1510:client id="{FAE8DD8A-4009-44D8-B469-65D113545310}" v="659" dt="2024-08-14T19:05:12.995"/>
    <p1510:client id="{FBE33294-BC57-90FF-E2DC-3F0F7D7597C1}" v="421" dt="2024-08-15T02:23:14.6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91"/>
  </p:normalViewPr>
  <p:slideViewPr>
    <p:cSldViewPr snapToGrid="0">
      <p:cViewPr varScale="1">
        <p:scale>
          <a:sx n="103" d="100"/>
          <a:sy n="103" d="100"/>
        </p:scale>
        <p:origin x="17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3BEF9-0008-492E-A06B-320BBC253798}"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BA15EF7C-7B3A-4C8C-A7BE-DD1B516AD7D9}">
      <dgm:prSet/>
      <dgm:spPr/>
      <dgm:t>
        <a:bodyPr/>
        <a:lstStyle/>
        <a:p>
          <a:r>
            <a:rPr lang="en-US"/>
            <a:t>Team Introduction</a:t>
          </a:r>
        </a:p>
      </dgm:t>
    </dgm:pt>
    <dgm:pt modelId="{DDAA39A9-FA7B-476A-8EC0-8610EBACCEB9}" type="parTrans" cxnId="{869A7675-5CCD-458F-9980-D70C7F9C489A}">
      <dgm:prSet/>
      <dgm:spPr/>
      <dgm:t>
        <a:bodyPr/>
        <a:lstStyle/>
        <a:p>
          <a:endParaRPr lang="en-US"/>
        </a:p>
      </dgm:t>
    </dgm:pt>
    <dgm:pt modelId="{2445584E-A96D-4D88-BA5F-42525FC94B08}" type="sibTrans" cxnId="{869A7675-5CCD-458F-9980-D70C7F9C489A}">
      <dgm:prSet/>
      <dgm:spPr/>
      <dgm:t>
        <a:bodyPr/>
        <a:lstStyle/>
        <a:p>
          <a:endParaRPr lang="en-US"/>
        </a:p>
      </dgm:t>
    </dgm:pt>
    <dgm:pt modelId="{E0F5F994-CBF5-46C4-AADD-05919FEB205F}">
      <dgm:prSet/>
      <dgm:spPr/>
      <dgm:t>
        <a:bodyPr/>
        <a:lstStyle/>
        <a:p>
          <a:r>
            <a:rPr lang="en-US"/>
            <a:t>Background</a:t>
          </a:r>
        </a:p>
      </dgm:t>
    </dgm:pt>
    <dgm:pt modelId="{B1B41D0B-2745-4A38-BEE1-E28D15E6143E}" type="parTrans" cxnId="{D30B9213-EA5F-4A9C-9C5E-4E9D0856A181}">
      <dgm:prSet/>
      <dgm:spPr/>
      <dgm:t>
        <a:bodyPr/>
        <a:lstStyle/>
        <a:p>
          <a:endParaRPr lang="en-US"/>
        </a:p>
      </dgm:t>
    </dgm:pt>
    <dgm:pt modelId="{E15F0157-A506-4AF1-9255-12505BD399F8}" type="sibTrans" cxnId="{D30B9213-EA5F-4A9C-9C5E-4E9D0856A181}">
      <dgm:prSet/>
      <dgm:spPr/>
      <dgm:t>
        <a:bodyPr/>
        <a:lstStyle/>
        <a:p>
          <a:endParaRPr lang="en-US"/>
        </a:p>
      </dgm:t>
    </dgm:pt>
    <dgm:pt modelId="{9681FDAD-AFF3-4F47-904C-BC55F1F91967}">
      <dgm:prSet/>
      <dgm:spPr/>
      <dgm:t>
        <a:bodyPr/>
        <a:lstStyle/>
        <a:p>
          <a:r>
            <a:rPr lang="en-US"/>
            <a:t>Executive Summary </a:t>
          </a:r>
        </a:p>
      </dgm:t>
    </dgm:pt>
    <dgm:pt modelId="{BD61DE73-D488-4A63-9E31-A66D8022C496}" type="parTrans" cxnId="{6F67D5A1-1657-4562-8679-9D64F0F3A044}">
      <dgm:prSet/>
      <dgm:spPr/>
      <dgm:t>
        <a:bodyPr/>
        <a:lstStyle/>
        <a:p>
          <a:endParaRPr lang="en-US"/>
        </a:p>
      </dgm:t>
    </dgm:pt>
    <dgm:pt modelId="{79AC4131-BDAC-4D82-92B3-101BAB06848A}" type="sibTrans" cxnId="{6F67D5A1-1657-4562-8679-9D64F0F3A044}">
      <dgm:prSet/>
      <dgm:spPr/>
      <dgm:t>
        <a:bodyPr/>
        <a:lstStyle/>
        <a:p>
          <a:endParaRPr lang="en-US"/>
        </a:p>
      </dgm:t>
    </dgm:pt>
    <dgm:pt modelId="{148A7D65-7438-495D-8114-661FF7E42FBC}">
      <dgm:prSet/>
      <dgm:spPr/>
      <dgm:t>
        <a:bodyPr/>
        <a:lstStyle/>
        <a:p>
          <a:r>
            <a:rPr lang="en-US"/>
            <a:t>Project Strategy</a:t>
          </a:r>
        </a:p>
      </dgm:t>
    </dgm:pt>
    <dgm:pt modelId="{B61B8E8D-922A-4151-ABD8-FFAA24D6B67F}" type="parTrans" cxnId="{982D1A7E-1FC4-41D2-ABA7-60A675951AF7}">
      <dgm:prSet/>
      <dgm:spPr/>
      <dgm:t>
        <a:bodyPr/>
        <a:lstStyle/>
        <a:p>
          <a:endParaRPr lang="en-US"/>
        </a:p>
      </dgm:t>
    </dgm:pt>
    <dgm:pt modelId="{B182EA48-B969-44B8-B162-E16BCF6B1D38}" type="sibTrans" cxnId="{982D1A7E-1FC4-41D2-ABA7-60A675951AF7}">
      <dgm:prSet/>
      <dgm:spPr/>
      <dgm:t>
        <a:bodyPr/>
        <a:lstStyle/>
        <a:p>
          <a:endParaRPr lang="en-US"/>
        </a:p>
      </dgm:t>
    </dgm:pt>
    <dgm:pt modelId="{DD710F76-1B63-4371-AA5A-7DDCA688780E}">
      <dgm:prSet/>
      <dgm:spPr/>
      <dgm:t>
        <a:bodyPr/>
        <a:lstStyle/>
        <a:p>
          <a:r>
            <a:rPr lang="en-US"/>
            <a:t>Solutions</a:t>
          </a:r>
        </a:p>
      </dgm:t>
    </dgm:pt>
    <dgm:pt modelId="{2FD3FB41-8C28-4952-9AE5-65F4063798D5}" type="parTrans" cxnId="{0BC125A2-AD57-4B2C-B942-9E75CCE6845C}">
      <dgm:prSet/>
      <dgm:spPr/>
      <dgm:t>
        <a:bodyPr/>
        <a:lstStyle/>
        <a:p>
          <a:endParaRPr lang="en-US"/>
        </a:p>
      </dgm:t>
    </dgm:pt>
    <dgm:pt modelId="{0451294B-4C8C-4FFB-91F4-5593CE14387F}" type="sibTrans" cxnId="{0BC125A2-AD57-4B2C-B942-9E75CCE6845C}">
      <dgm:prSet/>
      <dgm:spPr/>
      <dgm:t>
        <a:bodyPr/>
        <a:lstStyle/>
        <a:p>
          <a:endParaRPr lang="en-US"/>
        </a:p>
      </dgm:t>
    </dgm:pt>
    <dgm:pt modelId="{D968945A-4FC2-455F-AFBC-AF04D3D3E2E1}">
      <dgm:prSet/>
      <dgm:spPr/>
      <dgm:t>
        <a:bodyPr/>
        <a:lstStyle/>
        <a:p>
          <a:pPr rtl="0"/>
          <a:r>
            <a:rPr lang="en-US">
              <a:latin typeface="Calibri Light" panose="020F0302020204030204"/>
            </a:rPr>
            <a:t>Future steps</a:t>
          </a:r>
          <a:endParaRPr lang="en-US"/>
        </a:p>
      </dgm:t>
    </dgm:pt>
    <dgm:pt modelId="{4DE06AD2-60DA-4642-BF96-18FC07DDD343}" type="parTrans" cxnId="{D8F46D1C-9268-407C-A48D-3A7C46A92042}">
      <dgm:prSet/>
      <dgm:spPr/>
      <dgm:t>
        <a:bodyPr/>
        <a:lstStyle/>
        <a:p>
          <a:endParaRPr lang="en-US"/>
        </a:p>
      </dgm:t>
    </dgm:pt>
    <dgm:pt modelId="{B4E4D4CC-A680-4CBA-9360-A4E25D2172EE}" type="sibTrans" cxnId="{D8F46D1C-9268-407C-A48D-3A7C46A92042}">
      <dgm:prSet/>
      <dgm:spPr/>
      <dgm:t>
        <a:bodyPr/>
        <a:lstStyle/>
        <a:p>
          <a:endParaRPr lang="en-US"/>
        </a:p>
      </dgm:t>
    </dgm:pt>
    <dgm:pt modelId="{F6D84B74-B3A7-4A9E-9437-B419F172CCCA}">
      <dgm:prSet/>
      <dgm:spPr/>
      <dgm:t>
        <a:bodyPr/>
        <a:lstStyle/>
        <a:p>
          <a:r>
            <a:rPr lang="en-US"/>
            <a:t>Conclusion</a:t>
          </a:r>
        </a:p>
      </dgm:t>
    </dgm:pt>
    <dgm:pt modelId="{56938784-9BCB-43D0-B0C2-AAC2E6E48CA7}" type="parTrans" cxnId="{B3B17210-0851-4F67-AD8C-E6CFEB72E429}">
      <dgm:prSet/>
      <dgm:spPr/>
      <dgm:t>
        <a:bodyPr/>
        <a:lstStyle/>
        <a:p>
          <a:endParaRPr lang="en-US"/>
        </a:p>
      </dgm:t>
    </dgm:pt>
    <dgm:pt modelId="{FF1F8CB5-148D-43C2-8FC6-B754E5F73026}" type="sibTrans" cxnId="{B3B17210-0851-4F67-AD8C-E6CFEB72E429}">
      <dgm:prSet/>
      <dgm:spPr/>
      <dgm:t>
        <a:bodyPr/>
        <a:lstStyle/>
        <a:p>
          <a:endParaRPr lang="en-US"/>
        </a:p>
      </dgm:t>
    </dgm:pt>
    <dgm:pt modelId="{24A32C33-E05B-4A5B-9E57-D9A9181CA028}">
      <dgm:prSet/>
      <dgm:spPr/>
      <dgm:t>
        <a:bodyPr/>
        <a:lstStyle/>
        <a:p>
          <a:r>
            <a:rPr lang="en-US"/>
            <a:t>Reflection</a:t>
          </a:r>
        </a:p>
      </dgm:t>
    </dgm:pt>
    <dgm:pt modelId="{EDFC0147-7597-48C3-B656-658F36E0E800}" type="parTrans" cxnId="{C6B574FC-4D35-454E-A4D9-226A55125F01}">
      <dgm:prSet/>
      <dgm:spPr/>
      <dgm:t>
        <a:bodyPr/>
        <a:lstStyle/>
        <a:p>
          <a:endParaRPr lang="en-US"/>
        </a:p>
      </dgm:t>
    </dgm:pt>
    <dgm:pt modelId="{4B2F5F52-58B0-43AA-A717-064BE6F06CBD}" type="sibTrans" cxnId="{C6B574FC-4D35-454E-A4D9-226A55125F01}">
      <dgm:prSet/>
      <dgm:spPr/>
      <dgm:t>
        <a:bodyPr/>
        <a:lstStyle/>
        <a:p>
          <a:endParaRPr lang="en-US"/>
        </a:p>
      </dgm:t>
    </dgm:pt>
    <dgm:pt modelId="{66AB378D-711E-4B20-BCC7-EF7058991C8F}" type="pres">
      <dgm:prSet presAssocID="{A563BEF9-0008-492E-A06B-320BBC253798}" presName="linear" presStyleCnt="0">
        <dgm:presLayoutVars>
          <dgm:animLvl val="lvl"/>
          <dgm:resizeHandles val="exact"/>
        </dgm:presLayoutVars>
      </dgm:prSet>
      <dgm:spPr/>
    </dgm:pt>
    <dgm:pt modelId="{7FCB2D97-988C-4139-A715-7465E07754DD}" type="pres">
      <dgm:prSet presAssocID="{BA15EF7C-7B3A-4C8C-A7BE-DD1B516AD7D9}" presName="parentText" presStyleLbl="node1" presStyleIdx="0" presStyleCnt="8">
        <dgm:presLayoutVars>
          <dgm:chMax val="0"/>
          <dgm:bulletEnabled val="1"/>
        </dgm:presLayoutVars>
      </dgm:prSet>
      <dgm:spPr/>
    </dgm:pt>
    <dgm:pt modelId="{9AA5FCE5-40AF-49FF-A6ED-2230630B3D6A}" type="pres">
      <dgm:prSet presAssocID="{2445584E-A96D-4D88-BA5F-42525FC94B08}" presName="spacer" presStyleCnt="0"/>
      <dgm:spPr/>
    </dgm:pt>
    <dgm:pt modelId="{FF1EA237-1F60-4425-8C95-9E182101D990}" type="pres">
      <dgm:prSet presAssocID="{E0F5F994-CBF5-46C4-AADD-05919FEB205F}" presName="parentText" presStyleLbl="node1" presStyleIdx="1" presStyleCnt="8">
        <dgm:presLayoutVars>
          <dgm:chMax val="0"/>
          <dgm:bulletEnabled val="1"/>
        </dgm:presLayoutVars>
      </dgm:prSet>
      <dgm:spPr/>
    </dgm:pt>
    <dgm:pt modelId="{D22F3301-31FD-4172-9D82-CE04E8B35CDA}" type="pres">
      <dgm:prSet presAssocID="{E15F0157-A506-4AF1-9255-12505BD399F8}" presName="spacer" presStyleCnt="0"/>
      <dgm:spPr/>
    </dgm:pt>
    <dgm:pt modelId="{570D9E12-2743-42DA-95F3-20FFE6B69796}" type="pres">
      <dgm:prSet presAssocID="{9681FDAD-AFF3-4F47-904C-BC55F1F91967}" presName="parentText" presStyleLbl="node1" presStyleIdx="2" presStyleCnt="8">
        <dgm:presLayoutVars>
          <dgm:chMax val="0"/>
          <dgm:bulletEnabled val="1"/>
        </dgm:presLayoutVars>
      </dgm:prSet>
      <dgm:spPr/>
    </dgm:pt>
    <dgm:pt modelId="{AA349AC6-93C5-4990-848F-F59F55DE812E}" type="pres">
      <dgm:prSet presAssocID="{79AC4131-BDAC-4D82-92B3-101BAB06848A}" presName="spacer" presStyleCnt="0"/>
      <dgm:spPr/>
    </dgm:pt>
    <dgm:pt modelId="{680EAB38-D103-4BA0-8321-715FEE7B177A}" type="pres">
      <dgm:prSet presAssocID="{148A7D65-7438-495D-8114-661FF7E42FBC}" presName="parentText" presStyleLbl="node1" presStyleIdx="3" presStyleCnt="8">
        <dgm:presLayoutVars>
          <dgm:chMax val="0"/>
          <dgm:bulletEnabled val="1"/>
        </dgm:presLayoutVars>
      </dgm:prSet>
      <dgm:spPr/>
    </dgm:pt>
    <dgm:pt modelId="{B4FC6581-5FF2-4FC0-9318-8A3215E8FBB0}" type="pres">
      <dgm:prSet presAssocID="{B182EA48-B969-44B8-B162-E16BCF6B1D38}" presName="spacer" presStyleCnt="0"/>
      <dgm:spPr/>
    </dgm:pt>
    <dgm:pt modelId="{93264D50-B7D3-4B42-BBF2-DED41393EBFD}" type="pres">
      <dgm:prSet presAssocID="{DD710F76-1B63-4371-AA5A-7DDCA688780E}" presName="parentText" presStyleLbl="node1" presStyleIdx="4" presStyleCnt="8">
        <dgm:presLayoutVars>
          <dgm:chMax val="0"/>
          <dgm:bulletEnabled val="1"/>
        </dgm:presLayoutVars>
      </dgm:prSet>
      <dgm:spPr/>
    </dgm:pt>
    <dgm:pt modelId="{E99E9BD7-75D1-46C5-8B5A-487E824807AD}" type="pres">
      <dgm:prSet presAssocID="{0451294B-4C8C-4FFB-91F4-5593CE14387F}" presName="spacer" presStyleCnt="0"/>
      <dgm:spPr/>
    </dgm:pt>
    <dgm:pt modelId="{F4718B10-6C03-47DF-B867-3D7FA0945954}" type="pres">
      <dgm:prSet presAssocID="{D968945A-4FC2-455F-AFBC-AF04D3D3E2E1}" presName="parentText" presStyleLbl="node1" presStyleIdx="5" presStyleCnt="8">
        <dgm:presLayoutVars>
          <dgm:chMax val="0"/>
          <dgm:bulletEnabled val="1"/>
        </dgm:presLayoutVars>
      </dgm:prSet>
      <dgm:spPr/>
    </dgm:pt>
    <dgm:pt modelId="{557A1832-929B-49FB-A1AC-50B27616035A}" type="pres">
      <dgm:prSet presAssocID="{B4E4D4CC-A680-4CBA-9360-A4E25D2172EE}" presName="spacer" presStyleCnt="0"/>
      <dgm:spPr/>
    </dgm:pt>
    <dgm:pt modelId="{981072A8-F787-4D4C-866F-E45D2C86E52E}" type="pres">
      <dgm:prSet presAssocID="{F6D84B74-B3A7-4A9E-9437-B419F172CCCA}" presName="parentText" presStyleLbl="node1" presStyleIdx="6" presStyleCnt="8">
        <dgm:presLayoutVars>
          <dgm:chMax val="0"/>
          <dgm:bulletEnabled val="1"/>
        </dgm:presLayoutVars>
      </dgm:prSet>
      <dgm:spPr/>
    </dgm:pt>
    <dgm:pt modelId="{20A6618E-2EDA-4389-883E-1C1ADB28746D}" type="pres">
      <dgm:prSet presAssocID="{FF1F8CB5-148D-43C2-8FC6-B754E5F73026}" presName="spacer" presStyleCnt="0"/>
      <dgm:spPr/>
    </dgm:pt>
    <dgm:pt modelId="{69F462CB-63FB-4224-BE13-EB6A57C10065}" type="pres">
      <dgm:prSet presAssocID="{24A32C33-E05B-4A5B-9E57-D9A9181CA028}" presName="parentText" presStyleLbl="node1" presStyleIdx="7" presStyleCnt="8">
        <dgm:presLayoutVars>
          <dgm:chMax val="0"/>
          <dgm:bulletEnabled val="1"/>
        </dgm:presLayoutVars>
      </dgm:prSet>
      <dgm:spPr/>
    </dgm:pt>
  </dgm:ptLst>
  <dgm:cxnLst>
    <dgm:cxn modelId="{1D5D9805-3FEA-4EA9-B9BF-5BD92391F877}" type="presOf" srcId="{D968945A-4FC2-455F-AFBC-AF04D3D3E2E1}" destId="{F4718B10-6C03-47DF-B867-3D7FA0945954}" srcOrd="0" destOrd="0" presId="urn:microsoft.com/office/officeart/2005/8/layout/vList2"/>
    <dgm:cxn modelId="{B3B17210-0851-4F67-AD8C-E6CFEB72E429}" srcId="{A563BEF9-0008-492E-A06B-320BBC253798}" destId="{F6D84B74-B3A7-4A9E-9437-B419F172CCCA}" srcOrd="6" destOrd="0" parTransId="{56938784-9BCB-43D0-B0C2-AAC2E6E48CA7}" sibTransId="{FF1F8CB5-148D-43C2-8FC6-B754E5F73026}"/>
    <dgm:cxn modelId="{D30B9213-EA5F-4A9C-9C5E-4E9D0856A181}" srcId="{A563BEF9-0008-492E-A06B-320BBC253798}" destId="{E0F5F994-CBF5-46C4-AADD-05919FEB205F}" srcOrd="1" destOrd="0" parTransId="{B1B41D0B-2745-4A38-BEE1-E28D15E6143E}" sibTransId="{E15F0157-A506-4AF1-9255-12505BD399F8}"/>
    <dgm:cxn modelId="{0F88AA18-1E33-4354-8207-7BE9E3B18100}" type="presOf" srcId="{E0F5F994-CBF5-46C4-AADD-05919FEB205F}" destId="{FF1EA237-1F60-4425-8C95-9E182101D990}" srcOrd="0" destOrd="0" presId="urn:microsoft.com/office/officeart/2005/8/layout/vList2"/>
    <dgm:cxn modelId="{D8F46D1C-9268-407C-A48D-3A7C46A92042}" srcId="{A563BEF9-0008-492E-A06B-320BBC253798}" destId="{D968945A-4FC2-455F-AFBC-AF04D3D3E2E1}" srcOrd="5" destOrd="0" parTransId="{4DE06AD2-60DA-4642-BF96-18FC07DDD343}" sibTransId="{B4E4D4CC-A680-4CBA-9360-A4E25D2172EE}"/>
    <dgm:cxn modelId="{EBD0E331-64F8-480D-819F-E5426570352B}" type="presOf" srcId="{24A32C33-E05B-4A5B-9E57-D9A9181CA028}" destId="{69F462CB-63FB-4224-BE13-EB6A57C10065}" srcOrd="0" destOrd="0" presId="urn:microsoft.com/office/officeart/2005/8/layout/vList2"/>
    <dgm:cxn modelId="{53E6CB49-F8E4-45E2-B584-50BA2B641D13}" type="presOf" srcId="{148A7D65-7438-495D-8114-661FF7E42FBC}" destId="{680EAB38-D103-4BA0-8321-715FEE7B177A}" srcOrd="0" destOrd="0" presId="urn:microsoft.com/office/officeart/2005/8/layout/vList2"/>
    <dgm:cxn modelId="{5FAF1763-1E85-4919-997D-C5AA5F1897BB}" type="presOf" srcId="{F6D84B74-B3A7-4A9E-9437-B419F172CCCA}" destId="{981072A8-F787-4D4C-866F-E45D2C86E52E}" srcOrd="0" destOrd="0" presId="urn:microsoft.com/office/officeart/2005/8/layout/vList2"/>
    <dgm:cxn modelId="{869A7675-5CCD-458F-9980-D70C7F9C489A}" srcId="{A563BEF9-0008-492E-A06B-320BBC253798}" destId="{BA15EF7C-7B3A-4C8C-A7BE-DD1B516AD7D9}" srcOrd="0" destOrd="0" parTransId="{DDAA39A9-FA7B-476A-8EC0-8610EBACCEB9}" sibTransId="{2445584E-A96D-4D88-BA5F-42525FC94B08}"/>
    <dgm:cxn modelId="{982D1A7E-1FC4-41D2-ABA7-60A675951AF7}" srcId="{A563BEF9-0008-492E-A06B-320BBC253798}" destId="{148A7D65-7438-495D-8114-661FF7E42FBC}" srcOrd="3" destOrd="0" parTransId="{B61B8E8D-922A-4151-ABD8-FFAA24D6B67F}" sibTransId="{B182EA48-B969-44B8-B162-E16BCF6B1D38}"/>
    <dgm:cxn modelId="{6F67D5A1-1657-4562-8679-9D64F0F3A044}" srcId="{A563BEF9-0008-492E-A06B-320BBC253798}" destId="{9681FDAD-AFF3-4F47-904C-BC55F1F91967}" srcOrd="2" destOrd="0" parTransId="{BD61DE73-D488-4A63-9E31-A66D8022C496}" sibTransId="{79AC4131-BDAC-4D82-92B3-101BAB06848A}"/>
    <dgm:cxn modelId="{0BC125A2-AD57-4B2C-B942-9E75CCE6845C}" srcId="{A563BEF9-0008-492E-A06B-320BBC253798}" destId="{DD710F76-1B63-4371-AA5A-7DDCA688780E}" srcOrd="4" destOrd="0" parTransId="{2FD3FB41-8C28-4952-9AE5-65F4063798D5}" sibTransId="{0451294B-4C8C-4FFB-91F4-5593CE14387F}"/>
    <dgm:cxn modelId="{8992B4A6-5E2E-4802-A1D9-F284F2F992CF}" type="presOf" srcId="{DD710F76-1B63-4371-AA5A-7DDCA688780E}" destId="{93264D50-B7D3-4B42-BBF2-DED41393EBFD}" srcOrd="0" destOrd="0" presId="urn:microsoft.com/office/officeart/2005/8/layout/vList2"/>
    <dgm:cxn modelId="{455A38A7-8923-4D3E-A9DF-5F0FF950813A}" type="presOf" srcId="{9681FDAD-AFF3-4F47-904C-BC55F1F91967}" destId="{570D9E12-2743-42DA-95F3-20FFE6B69796}" srcOrd="0" destOrd="0" presId="urn:microsoft.com/office/officeart/2005/8/layout/vList2"/>
    <dgm:cxn modelId="{894C39B5-C0F0-40E7-89AF-31C734FF07FB}" type="presOf" srcId="{BA15EF7C-7B3A-4C8C-A7BE-DD1B516AD7D9}" destId="{7FCB2D97-988C-4139-A715-7465E07754DD}" srcOrd="0" destOrd="0" presId="urn:microsoft.com/office/officeart/2005/8/layout/vList2"/>
    <dgm:cxn modelId="{172D45F1-B145-412E-A971-4B936A9C56B1}" type="presOf" srcId="{A563BEF9-0008-492E-A06B-320BBC253798}" destId="{66AB378D-711E-4B20-BCC7-EF7058991C8F}" srcOrd="0" destOrd="0" presId="urn:microsoft.com/office/officeart/2005/8/layout/vList2"/>
    <dgm:cxn modelId="{C6B574FC-4D35-454E-A4D9-226A55125F01}" srcId="{A563BEF9-0008-492E-A06B-320BBC253798}" destId="{24A32C33-E05B-4A5B-9E57-D9A9181CA028}" srcOrd="7" destOrd="0" parTransId="{EDFC0147-7597-48C3-B656-658F36E0E800}" sibTransId="{4B2F5F52-58B0-43AA-A717-064BE6F06CBD}"/>
    <dgm:cxn modelId="{E2E97D93-8316-48A8-9E45-DC35E7AE1D14}" type="presParOf" srcId="{66AB378D-711E-4B20-BCC7-EF7058991C8F}" destId="{7FCB2D97-988C-4139-A715-7465E07754DD}" srcOrd="0" destOrd="0" presId="urn:microsoft.com/office/officeart/2005/8/layout/vList2"/>
    <dgm:cxn modelId="{9482E73A-F42B-414D-88EB-0FF9555279A4}" type="presParOf" srcId="{66AB378D-711E-4B20-BCC7-EF7058991C8F}" destId="{9AA5FCE5-40AF-49FF-A6ED-2230630B3D6A}" srcOrd="1" destOrd="0" presId="urn:microsoft.com/office/officeart/2005/8/layout/vList2"/>
    <dgm:cxn modelId="{E6ABC53A-4BEC-4FA3-9842-AF3E58A330FD}" type="presParOf" srcId="{66AB378D-711E-4B20-BCC7-EF7058991C8F}" destId="{FF1EA237-1F60-4425-8C95-9E182101D990}" srcOrd="2" destOrd="0" presId="urn:microsoft.com/office/officeart/2005/8/layout/vList2"/>
    <dgm:cxn modelId="{4D888711-4B5A-4DD7-8033-34181E84BCBF}" type="presParOf" srcId="{66AB378D-711E-4B20-BCC7-EF7058991C8F}" destId="{D22F3301-31FD-4172-9D82-CE04E8B35CDA}" srcOrd="3" destOrd="0" presId="urn:microsoft.com/office/officeart/2005/8/layout/vList2"/>
    <dgm:cxn modelId="{1E334181-C814-4E2A-ADFB-52F28C25AA41}" type="presParOf" srcId="{66AB378D-711E-4B20-BCC7-EF7058991C8F}" destId="{570D9E12-2743-42DA-95F3-20FFE6B69796}" srcOrd="4" destOrd="0" presId="urn:microsoft.com/office/officeart/2005/8/layout/vList2"/>
    <dgm:cxn modelId="{1FE0CCC1-D7BE-4EDE-86FD-1F4723109795}" type="presParOf" srcId="{66AB378D-711E-4B20-BCC7-EF7058991C8F}" destId="{AA349AC6-93C5-4990-848F-F59F55DE812E}" srcOrd="5" destOrd="0" presId="urn:microsoft.com/office/officeart/2005/8/layout/vList2"/>
    <dgm:cxn modelId="{645708C1-0C0A-4862-92E3-1CFEC996090D}" type="presParOf" srcId="{66AB378D-711E-4B20-BCC7-EF7058991C8F}" destId="{680EAB38-D103-4BA0-8321-715FEE7B177A}" srcOrd="6" destOrd="0" presId="urn:microsoft.com/office/officeart/2005/8/layout/vList2"/>
    <dgm:cxn modelId="{D46B520E-CD1A-43EC-9311-B08550C7EB3E}" type="presParOf" srcId="{66AB378D-711E-4B20-BCC7-EF7058991C8F}" destId="{B4FC6581-5FF2-4FC0-9318-8A3215E8FBB0}" srcOrd="7" destOrd="0" presId="urn:microsoft.com/office/officeart/2005/8/layout/vList2"/>
    <dgm:cxn modelId="{4F451564-132D-4D35-AFF2-961738C872D3}" type="presParOf" srcId="{66AB378D-711E-4B20-BCC7-EF7058991C8F}" destId="{93264D50-B7D3-4B42-BBF2-DED41393EBFD}" srcOrd="8" destOrd="0" presId="urn:microsoft.com/office/officeart/2005/8/layout/vList2"/>
    <dgm:cxn modelId="{17DAD755-72EE-4861-9C2A-5BE863FD01AE}" type="presParOf" srcId="{66AB378D-711E-4B20-BCC7-EF7058991C8F}" destId="{E99E9BD7-75D1-46C5-8B5A-487E824807AD}" srcOrd="9" destOrd="0" presId="urn:microsoft.com/office/officeart/2005/8/layout/vList2"/>
    <dgm:cxn modelId="{075F2E1B-000A-481C-8450-FF1AADD209CF}" type="presParOf" srcId="{66AB378D-711E-4B20-BCC7-EF7058991C8F}" destId="{F4718B10-6C03-47DF-B867-3D7FA0945954}" srcOrd="10" destOrd="0" presId="urn:microsoft.com/office/officeart/2005/8/layout/vList2"/>
    <dgm:cxn modelId="{577DD83D-85A8-4FF9-B834-63AD9BF3F542}" type="presParOf" srcId="{66AB378D-711E-4B20-BCC7-EF7058991C8F}" destId="{557A1832-929B-49FB-A1AC-50B27616035A}" srcOrd="11" destOrd="0" presId="urn:microsoft.com/office/officeart/2005/8/layout/vList2"/>
    <dgm:cxn modelId="{7B1031CF-E144-4101-88F9-33706C0AE8AB}" type="presParOf" srcId="{66AB378D-711E-4B20-BCC7-EF7058991C8F}" destId="{981072A8-F787-4D4C-866F-E45D2C86E52E}" srcOrd="12" destOrd="0" presId="urn:microsoft.com/office/officeart/2005/8/layout/vList2"/>
    <dgm:cxn modelId="{FA446E0D-3BA3-4EE3-A3FF-4C27D9C6944F}" type="presParOf" srcId="{66AB378D-711E-4B20-BCC7-EF7058991C8F}" destId="{20A6618E-2EDA-4389-883E-1C1ADB28746D}" srcOrd="13" destOrd="0" presId="urn:microsoft.com/office/officeart/2005/8/layout/vList2"/>
    <dgm:cxn modelId="{75D852B8-7E09-4307-8525-D17A8D4284DD}" type="presParOf" srcId="{66AB378D-711E-4B20-BCC7-EF7058991C8F}" destId="{69F462CB-63FB-4224-BE13-EB6A57C10065}"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B31E32-5D04-4E46-92FA-ED7D599CFBFF}"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A7F3A450-ED25-EE4E-B280-4363D0E9BE90}">
      <dgm:prSet phldrT="[Text]" phldr="0" custT="1"/>
      <dgm:spPr/>
      <dgm:t>
        <a:bodyPr/>
        <a:lstStyle/>
        <a:p>
          <a:pPr rtl="0"/>
          <a:r>
            <a:rPr lang="en-US" sz="3600">
              <a:solidFill>
                <a:schemeClr val="tx1"/>
              </a:solidFill>
              <a:latin typeface="Calibri Light" panose="020F0302020204030204"/>
              <a:cs typeface="Calibri Light" panose="020F0302020204030204"/>
            </a:rPr>
            <a:t>Competitor</a:t>
          </a:r>
        </a:p>
      </dgm:t>
    </dgm:pt>
    <dgm:pt modelId="{8426C1A2-2D63-274F-BE1C-A50F5558BCE6}" type="sibTrans" cxnId="{DB0D670E-192C-F445-A731-AF36A7E2F9B5}">
      <dgm:prSet/>
      <dgm:spPr/>
      <dgm:t>
        <a:bodyPr/>
        <a:lstStyle/>
        <a:p>
          <a:endParaRPr lang="en-US"/>
        </a:p>
      </dgm:t>
    </dgm:pt>
    <dgm:pt modelId="{979E2341-FB5E-2F49-A534-E24FE29F670E}" type="parTrans" cxnId="{DB0D670E-192C-F445-A731-AF36A7E2F9B5}">
      <dgm:prSet/>
      <dgm:spPr/>
      <dgm:t>
        <a:bodyPr/>
        <a:lstStyle/>
        <a:p>
          <a:endParaRPr lang="en-US"/>
        </a:p>
      </dgm:t>
    </dgm:pt>
    <dgm:pt modelId="{539BEE51-A7BF-4816-9F38-D4885F5BECA4}">
      <dgm:prSet phldr="0"/>
      <dgm:spPr/>
      <dgm:t>
        <a:bodyPr/>
        <a:lstStyle/>
        <a:p>
          <a:pPr rtl="0"/>
          <a:r>
            <a:rPr lang="en-US">
              <a:solidFill>
                <a:schemeClr val="tx1"/>
              </a:solidFill>
              <a:latin typeface="Calibri Light" panose="020F0302020204030204"/>
            </a:rPr>
            <a:t>Home/private chargers</a:t>
          </a:r>
        </a:p>
      </dgm:t>
    </dgm:pt>
    <dgm:pt modelId="{43BAA351-2069-434D-82B5-504A811A36A7}" type="parTrans" cxnId="{CEF7D51D-40CA-479A-9D50-D6F0DB9CE570}">
      <dgm:prSet/>
      <dgm:spPr/>
    </dgm:pt>
    <dgm:pt modelId="{49F9195F-27C0-43EA-B7D5-A9CCFE530432}" type="sibTrans" cxnId="{CEF7D51D-40CA-479A-9D50-D6F0DB9CE570}">
      <dgm:prSet/>
      <dgm:spPr/>
    </dgm:pt>
    <dgm:pt modelId="{DDE97011-A55D-4CF8-9E17-01975461B4A1}">
      <dgm:prSet phldr="0"/>
      <dgm:spPr/>
      <dgm:t>
        <a:bodyPr/>
        <a:lstStyle/>
        <a:p>
          <a:pPr rtl="0"/>
          <a:r>
            <a:rPr lang="en-US">
              <a:solidFill>
                <a:schemeClr val="tx1"/>
              </a:solidFill>
              <a:latin typeface="Calibri Light" panose="020F0302020204030204"/>
            </a:rPr>
            <a:t>Common routes and destinations</a:t>
          </a:r>
        </a:p>
      </dgm:t>
    </dgm:pt>
    <dgm:pt modelId="{1A2B1C94-E3A0-49D3-A711-1BB65E5D25D3}" type="parTrans" cxnId="{FB395ACB-2A4D-40D6-B796-4C1F83EB40FD}">
      <dgm:prSet/>
      <dgm:spPr/>
    </dgm:pt>
    <dgm:pt modelId="{A45B229D-F326-4CA3-9075-FC0D822BDBC1}" type="sibTrans" cxnId="{FB395ACB-2A4D-40D6-B796-4C1F83EB40FD}">
      <dgm:prSet/>
      <dgm:spPr/>
    </dgm:pt>
    <dgm:pt modelId="{C951D3A9-81F4-1143-8F5C-88622EEF21ED}" type="pres">
      <dgm:prSet presAssocID="{60B31E32-5D04-4E46-92FA-ED7D599CFBFF}" presName="CompostProcess" presStyleCnt="0">
        <dgm:presLayoutVars>
          <dgm:dir/>
          <dgm:resizeHandles val="exact"/>
        </dgm:presLayoutVars>
      </dgm:prSet>
      <dgm:spPr/>
    </dgm:pt>
    <dgm:pt modelId="{98025B1F-C166-DF45-9309-5CE306F38E9F}" type="pres">
      <dgm:prSet presAssocID="{60B31E32-5D04-4E46-92FA-ED7D599CFBFF}" presName="arrow" presStyleLbl="bgShp" presStyleIdx="0" presStyleCnt="1"/>
      <dgm:spPr/>
    </dgm:pt>
    <dgm:pt modelId="{3700C7C7-A184-844E-AB6A-5EA6C6A1FCDC}" type="pres">
      <dgm:prSet presAssocID="{60B31E32-5D04-4E46-92FA-ED7D599CFBFF}" presName="linearProcess" presStyleCnt="0"/>
      <dgm:spPr/>
    </dgm:pt>
    <dgm:pt modelId="{E8726B44-39F3-464F-A795-0D84898E0AC8}" type="pres">
      <dgm:prSet presAssocID="{539BEE51-A7BF-4816-9F38-D4885F5BECA4}" presName="textNode" presStyleLbl="node1" presStyleIdx="0" presStyleCnt="3">
        <dgm:presLayoutVars>
          <dgm:bulletEnabled val="1"/>
        </dgm:presLayoutVars>
      </dgm:prSet>
      <dgm:spPr/>
    </dgm:pt>
    <dgm:pt modelId="{9B424041-A952-4029-B212-535FB61FF853}" type="pres">
      <dgm:prSet presAssocID="{49F9195F-27C0-43EA-B7D5-A9CCFE530432}" presName="sibTrans" presStyleCnt="0"/>
      <dgm:spPr/>
    </dgm:pt>
    <dgm:pt modelId="{40C708F5-0625-4216-87EF-65BC4105A517}" type="pres">
      <dgm:prSet presAssocID="{DDE97011-A55D-4CF8-9E17-01975461B4A1}" presName="textNode" presStyleLbl="node1" presStyleIdx="1" presStyleCnt="3">
        <dgm:presLayoutVars>
          <dgm:bulletEnabled val="1"/>
        </dgm:presLayoutVars>
      </dgm:prSet>
      <dgm:spPr/>
    </dgm:pt>
    <dgm:pt modelId="{0C98C8C0-8D72-4704-A293-12EE4B6479A2}" type="pres">
      <dgm:prSet presAssocID="{A45B229D-F326-4CA3-9075-FC0D822BDBC1}" presName="sibTrans" presStyleCnt="0"/>
      <dgm:spPr/>
    </dgm:pt>
    <dgm:pt modelId="{CC764A25-814F-4D48-907A-42AFD2730C24}" type="pres">
      <dgm:prSet presAssocID="{A7F3A450-ED25-EE4E-B280-4363D0E9BE90}" presName="textNode" presStyleLbl="node1" presStyleIdx="2" presStyleCnt="3">
        <dgm:presLayoutVars>
          <dgm:bulletEnabled val="1"/>
        </dgm:presLayoutVars>
      </dgm:prSet>
      <dgm:spPr/>
    </dgm:pt>
  </dgm:ptLst>
  <dgm:cxnLst>
    <dgm:cxn modelId="{DB0D670E-192C-F445-A731-AF36A7E2F9B5}" srcId="{60B31E32-5D04-4E46-92FA-ED7D599CFBFF}" destId="{A7F3A450-ED25-EE4E-B280-4363D0E9BE90}" srcOrd="2" destOrd="0" parTransId="{979E2341-FB5E-2F49-A534-E24FE29F670E}" sibTransId="{8426C1A2-2D63-274F-BE1C-A50F5558BCE6}"/>
    <dgm:cxn modelId="{CEF7D51D-40CA-479A-9D50-D6F0DB9CE570}" srcId="{60B31E32-5D04-4E46-92FA-ED7D599CFBFF}" destId="{539BEE51-A7BF-4816-9F38-D4885F5BECA4}" srcOrd="0" destOrd="0" parTransId="{43BAA351-2069-434D-82B5-504A811A36A7}" sibTransId="{49F9195F-27C0-43EA-B7D5-A9CCFE530432}"/>
    <dgm:cxn modelId="{79BB0C20-FD34-044F-B2BA-717B28F91880}" type="presOf" srcId="{A7F3A450-ED25-EE4E-B280-4363D0E9BE90}" destId="{CC764A25-814F-4D48-907A-42AFD2730C24}" srcOrd="0" destOrd="0" presId="urn:microsoft.com/office/officeart/2005/8/layout/hProcess9"/>
    <dgm:cxn modelId="{8848984D-0631-45A5-BD21-21205AA2F744}" type="presOf" srcId="{539BEE51-A7BF-4816-9F38-D4885F5BECA4}" destId="{E8726B44-39F3-464F-A795-0D84898E0AC8}" srcOrd="0" destOrd="0" presId="urn:microsoft.com/office/officeart/2005/8/layout/hProcess9"/>
    <dgm:cxn modelId="{941AD68B-69AB-4F7F-B5C3-F3FFE540261F}" type="presOf" srcId="{DDE97011-A55D-4CF8-9E17-01975461B4A1}" destId="{40C708F5-0625-4216-87EF-65BC4105A517}" srcOrd="0" destOrd="0" presId="urn:microsoft.com/office/officeart/2005/8/layout/hProcess9"/>
    <dgm:cxn modelId="{A10767C6-96BB-5043-AE14-468CA82524BB}" type="presOf" srcId="{60B31E32-5D04-4E46-92FA-ED7D599CFBFF}" destId="{C951D3A9-81F4-1143-8F5C-88622EEF21ED}" srcOrd="0" destOrd="0" presId="urn:microsoft.com/office/officeart/2005/8/layout/hProcess9"/>
    <dgm:cxn modelId="{FB395ACB-2A4D-40D6-B796-4C1F83EB40FD}" srcId="{60B31E32-5D04-4E46-92FA-ED7D599CFBFF}" destId="{DDE97011-A55D-4CF8-9E17-01975461B4A1}" srcOrd="1" destOrd="0" parTransId="{1A2B1C94-E3A0-49D3-A711-1BB65E5D25D3}" sibTransId="{A45B229D-F326-4CA3-9075-FC0D822BDBC1}"/>
    <dgm:cxn modelId="{FBA4C2B5-8320-D247-BC25-3C18F4C09AAB}" type="presParOf" srcId="{C951D3A9-81F4-1143-8F5C-88622EEF21ED}" destId="{98025B1F-C166-DF45-9309-5CE306F38E9F}" srcOrd="0" destOrd="0" presId="urn:microsoft.com/office/officeart/2005/8/layout/hProcess9"/>
    <dgm:cxn modelId="{3CD10CA0-4FBF-F742-B4AB-24C886B17703}" type="presParOf" srcId="{C951D3A9-81F4-1143-8F5C-88622EEF21ED}" destId="{3700C7C7-A184-844E-AB6A-5EA6C6A1FCDC}" srcOrd="1" destOrd="0" presId="urn:microsoft.com/office/officeart/2005/8/layout/hProcess9"/>
    <dgm:cxn modelId="{81B616CA-332B-494B-8C9B-95B8D31FF4DD}" type="presParOf" srcId="{3700C7C7-A184-844E-AB6A-5EA6C6A1FCDC}" destId="{E8726B44-39F3-464F-A795-0D84898E0AC8}" srcOrd="0" destOrd="0" presId="urn:microsoft.com/office/officeart/2005/8/layout/hProcess9"/>
    <dgm:cxn modelId="{AA26B51D-2055-498D-8351-78F3D4FF5B2F}" type="presParOf" srcId="{3700C7C7-A184-844E-AB6A-5EA6C6A1FCDC}" destId="{9B424041-A952-4029-B212-535FB61FF853}" srcOrd="1" destOrd="0" presId="urn:microsoft.com/office/officeart/2005/8/layout/hProcess9"/>
    <dgm:cxn modelId="{5BE9BEAF-0E0B-4FFD-A354-BB822C8176C5}" type="presParOf" srcId="{3700C7C7-A184-844E-AB6A-5EA6C6A1FCDC}" destId="{40C708F5-0625-4216-87EF-65BC4105A517}" srcOrd="2" destOrd="0" presId="urn:microsoft.com/office/officeart/2005/8/layout/hProcess9"/>
    <dgm:cxn modelId="{692941B3-1912-4DBA-8AF8-BA5673A4962F}" type="presParOf" srcId="{3700C7C7-A184-844E-AB6A-5EA6C6A1FCDC}" destId="{0C98C8C0-8D72-4704-A293-12EE4B6479A2}" srcOrd="3" destOrd="0" presId="urn:microsoft.com/office/officeart/2005/8/layout/hProcess9"/>
    <dgm:cxn modelId="{BEBD0B3A-0AC6-E442-86FF-18087A7940F4}" type="presParOf" srcId="{3700C7C7-A184-844E-AB6A-5EA6C6A1FCDC}" destId="{CC764A25-814F-4D48-907A-42AFD2730C24}"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B31E32-5D04-4E46-92FA-ED7D599CFBFF}"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539BEE51-A7BF-4816-9F38-D4885F5BECA4}">
      <dgm:prSet phldr="0"/>
      <dgm:spPr/>
      <dgm:t>
        <a:bodyPr/>
        <a:lstStyle/>
        <a:p>
          <a:pPr rtl="0"/>
          <a:r>
            <a:rPr lang="en-US" dirty="0">
              <a:solidFill>
                <a:schemeClr val="bg1"/>
              </a:solidFill>
              <a:latin typeface="Calibri Light" panose="020F0302020204030204"/>
            </a:rPr>
            <a:t>Home/private chargers</a:t>
          </a:r>
        </a:p>
      </dgm:t>
    </dgm:pt>
    <dgm:pt modelId="{43BAA351-2069-434D-82B5-504A811A36A7}" type="parTrans" cxnId="{CEF7D51D-40CA-479A-9D50-D6F0DB9CE570}">
      <dgm:prSet/>
      <dgm:spPr/>
    </dgm:pt>
    <dgm:pt modelId="{49F9195F-27C0-43EA-B7D5-A9CCFE530432}" type="sibTrans" cxnId="{CEF7D51D-40CA-479A-9D50-D6F0DB9CE570}">
      <dgm:prSet/>
      <dgm:spPr/>
    </dgm:pt>
    <dgm:pt modelId="{DDE97011-A55D-4CF8-9E17-01975461B4A1}">
      <dgm:prSet phldr="0"/>
      <dgm:spPr/>
      <dgm:t>
        <a:bodyPr/>
        <a:lstStyle/>
        <a:p>
          <a:pPr rtl="0"/>
          <a:r>
            <a:rPr lang="en-US" dirty="0">
              <a:solidFill>
                <a:schemeClr val="bg1"/>
              </a:solidFill>
              <a:latin typeface="Calibri Light" panose="020F0302020204030204"/>
            </a:rPr>
            <a:t>Common routes and destinations</a:t>
          </a:r>
        </a:p>
      </dgm:t>
    </dgm:pt>
    <dgm:pt modelId="{1A2B1C94-E3A0-49D3-A711-1BB65E5D25D3}" type="parTrans" cxnId="{FB395ACB-2A4D-40D6-B796-4C1F83EB40FD}">
      <dgm:prSet/>
      <dgm:spPr/>
    </dgm:pt>
    <dgm:pt modelId="{A45B229D-F326-4CA3-9075-FC0D822BDBC1}" type="sibTrans" cxnId="{FB395ACB-2A4D-40D6-B796-4C1F83EB40FD}">
      <dgm:prSet/>
      <dgm:spPr/>
    </dgm:pt>
    <dgm:pt modelId="{2651EE6D-5DEF-4DFA-B14A-35B07E22CAE6}">
      <dgm:prSet phldr="0"/>
      <dgm:spPr/>
      <dgm:t>
        <a:bodyPr/>
        <a:lstStyle/>
        <a:p>
          <a:r>
            <a:rPr lang="en-US" dirty="0">
              <a:solidFill>
                <a:schemeClr val="bg1"/>
              </a:solidFill>
              <a:latin typeface="Calibri Light" panose="020F0302020204030204"/>
            </a:rPr>
            <a:t>Competitor</a:t>
          </a:r>
          <a:endParaRPr lang="en-US" dirty="0">
            <a:solidFill>
              <a:schemeClr val="bg1"/>
            </a:solidFill>
          </a:endParaRPr>
        </a:p>
      </dgm:t>
    </dgm:pt>
    <dgm:pt modelId="{963001AB-EE9B-4CCA-B0A8-3FAE35042B01}" type="parTrans" cxnId="{4CE4A35C-85E8-481F-AFA5-289CDEEB793E}">
      <dgm:prSet/>
      <dgm:spPr/>
    </dgm:pt>
    <dgm:pt modelId="{68D570D2-4EC2-4D28-8999-4A3DFD71F214}" type="sibTrans" cxnId="{4CE4A35C-85E8-481F-AFA5-289CDEEB793E}">
      <dgm:prSet/>
      <dgm:spPr/>
    </dgm:pt>
    <dgm:pt modelId="{C951D3A9-81F4-1143-8F5C-88622EEF21ED}" type="pres">
      <dgm:prSet presAssocID="{60B31E32-5D04-4E46-92FA-ED7D599CFBFF}" presName="CompostProcess" presStyleCnt="0">
        <dgm:presLayoutVars>
          <dgm:dir/>
          <dgm:resizeHandles val="exact"/>
        </dgm:presLayoutVars>
      </dgm:prSet>
      <dgm:spPr/>
    </dgm:pt>
    <dgm:pt modelId="{98025B1F-C166-DF45-9309-5CE306F38E9F}" type="pres">
      <dgm:prSet presAssocID="{60B31E32-5D04-4E46-92FA-ED7D599CFBFF}" presName="arrow" presStyleLbl="bgShp" presStyleIdx="0" presStyleCnt="1"/>
      <dgm:spPr/>
    </dgm:pt>
    <dgm:pt modelId="{3700C7C7-A184-844E-AB6A-5EA6C6A1FCDC}" type="pres">
      <dgm:prSet presAssocID="{60B31E32-5D04-4E46-92FA-ED7D599CFBFF}" presName="linearProcess" presStyleCnt="0"/>
      <dgm:spPr/>
    </dgm:pt>
    <dgm:pt modelId="{E8726B44-39F3-464F-A795-0D84898E0AC8}" type="pres">
      <dgm:prSet presAssocID="{539BEE51-A7BF-4816-9F38-D4885F5BECA4}" presName="textNode" presStyleLbl="node1" presStyleIdx="0" presStyleCnt="3">
        <dgm:presLayoutVars>
          <dgm:bulletEnabled val="1"/>
        </dgm:presLayoutVars>
      </dgm:prSet>
      <dgm:spPr/>
    </dgm:pt>
    <dgm:pt modelId="{9B424041-A952-4029-B212-535FB61FF853}" type="pres">
      <dgm:prSet presAssocID="{49F9195F-27C0-43EA-B7D5-A9CCFE530432}" presName="sibTrans" presStyleCnt="0"/>
      <dgm:spPr/>
    </dgm:pt>
    <dgm:pt modelId="{40C708F5-0625-4216-87EF-65BC4105A517}" type="pres">
      <dgm:prSet presAssocID="{DDE97011-A55D-4CF8-9E17-01975461B4A1}" presName="textNode" presStyleLbl="node1" presStyleIdx="1" presStyleCnt="3">
        <dgm:presLayoutVars>
          <dgm:bulletEnabled val="1"/>
        </dgm:presLayoutVars>
      </dgm:prSet>
      <dgm:spPr/>
    </dgm:pt>
    <dgm:pt modelId="{503A8A36-2DCF-4D56-A3EB-5E936231FE0B}" type="pres">
      <dgm:prSet presAssocID="{A45B229D-F326-4CA3-9075-FC0D822BDBC1}" presName="sibTrans" presStyleCnt="0"/>
      <dgm:spPr/>
    </dgm:pt>
    <dgm:pt modelId="{DEFF6FCB-A0B1-458D-8487-85F6AEDC1511}" type="pres">
      <dgm:prSet presAssocID="{2651EE6D-5DEF-4DFA-B14A-35B07E22CAE6}" presName="textNode" presStyleLbl="node1" presStyleIdx="2" presStyleCnt="3">
        <dgm:presLayoutVars>
          <dgm:bulletEnabled val="1"/>
        </dgm:presLayoutVars>
      </dgm:prSet>
      <dgm:spPr/>
    </dgm:pt>
  </dgm:ptLst>
  <dgm:cxnLst>
    <dgm:cxn modelId="{206D3505-F1C2-4B3C-9ED9-F091DDC91DC0}" type="presOf" srcId="{DDE97011-A55D-4CF8-9E17-01975461B4A1}" destId="{40C708F5-0625-4216-87EF-65BC4105A517}" srcOrd="0" destOrd="0" presId="urn:microsoft.com/office/officeart/2005/8/layout/hProcess9"/>
    <dgm:cxn modelId="{CEF7D51D-40CA-479A-9D50-D6F0DB9CE570}" srcId="{60B31E32-5D04-4E46-92FA-ED7D599CFBFF}" destId="{539BEE51-A7BF-4816-9F38-D4885F5BECA4}" srcOrd="0" destOrd="0" parTransId="{43BAA351-2069-434D-82B5-504A811A36A7}" sibTransId="{49F9195F-27C0-43EA-B7D5-A9CCFE530432}"/>
    <dgm:cxn modelId="{4CE4A35C-85E8-481F-AFA5-289CDEEB793E}" srcId="{60B31E32-5D04-4E46-92FA-ED7D599CFBFF}" destId="{2651EE6D-5DEF-4DFA-B14A-35B07E22CAE6}" srcOrd="2" destOrd="0" parTransId="{963001AB-EE9B-4CCA-B0A8-3FAE35042B01}" sibTransId="{68D570D2-4EC2-4D28-8999-4A3DFD71F214}"/>
    <dgm:cxn modelId="{43CA60A7-AB71-4CCC-9604-048E07CEBE26}" type="presOf" srcId="{2651EE6D-5DEF-4DFA-B14A-35B07E22CAE6}" destId="{DEFF6FCB-A0B1-458D-8487-85F6AEDC1511}" srcOrd="0" destOrd="0" presId="urn:microsoft.com/office/officeart/2005/8/layout/hProcess9"/>
    <dgm:cxn modelId="{A10767C6-96BB-5043-AE14-468CA82524BB}" type="presOf" srcId="{60B31E32-5D04-4E46-92FA-ED7D599CFBFF}" destId="{C951D3A9-81F4-1143-8F5C-88622EEF21ED}" srcOrd="0" destOrd="0" presId="urn:microsoft.com/office/officeart/2005/8/layout/hProcess9"/>
    <dgm:cxn modelId="{FB395ACB-2A4D-40D6-B796-4C1F83EB40FD}" srcId="{60B31E32-5D04-4E46-92FA-ED7D599CFBFF}" destId="{DDE97011-A55D-4CF8-9E17-01975461B4A1}" srcOrd="1" destOrd="0" parTransId="{1A2B1C94-E3A0-49D3-A711-1BB65E5D25D3}" sibTransId="{A45B229D-F326-4CA3-9075-FC0D822BDBC1}"/>
    <dgm:cxn modelId="{3FD2C0E0-24FB-4DC5-8D4A-1783B10B870C}" type="presOf" srcId="{539BEE51-A7BF-4816-9F38-D4885F5BECA4}" destId="{E8726B44-39F3-464F-A795-0D84898E0AC8}" srcOrd="0" destOrd="0" presId="urn:microsoft.com/office/officeart/2005/8/layout/hProcess9"/>
    <dgm:cxn modelId="{54443A56-B22C-472C-9AF2-0CC5EE467A3D}" type="presParOf" srcId="{C951D3A9-81F4-1143-8F5C-88622EEF21ED}" destId="{98025B1F-C166-DF45-9309-5CE306F38E9F}" srcOrd="0" destOrd="0" presId="urn:microsoft.com/office/officeart/2005/8/layout/hProcess9"/>
    <dgm:cxn modelId="{A5B8C331-647C-4EFB-A4D3-49E4EE823F7E}" type="presParOf" srcId="{C951D3A9-81F4-1143-8F5C-88622EEF21ED}" destId="{3700C7C7-A184-844E-AB6A-5EA6C6A1FCDC}" srcOrd="1" destOrd="0" presId="urn:microsoft.com/office/officeart/2005/8/layout/hProcess9"/>
    <dgm:cxn modelId="{86A8A1C0-208C-4CDD-963A-BFB4038B5D82}" type="presParOf" srcId="{3700C7C7-A184-844E-AB6A-5EA6C6A1FCDC}" destId="{E8726B44-39F3-464F-A795-0D84898E0AC8}" srcOrd="0" destOrd="0" presId="urn:microsoft.com/office/officeart/2005/8/layout/hProcess9"/>
    <dgm:cxn modelId="{B1F9B826-34D1-427F-A73C-D83174ADF955}" type="presParOf" srcId="{3700C7C7-A184-844E-AB6A-5EA6C6A1FCDC}" destId="{9B424041-A952-4029-B212-535FB61FF853}" srcOrd="1" destOrd="0" presId="urn:microsoft.com/office/officeart/2005/8/layout/hProcess9"/>
    <dgm:cxn modelId="{CFCAEF44-6DDE-42E0-8418-9423C43F26A8}" type="presParOf" srcId="{3700C7C7-A184-844E-AB6A-5EA6C6A1FCDC}" destId="{40C708F5-0625-4216-87EF-65BC4105A517}" srcOrd="2" destOrd="0" presId="urn:microsoft.com/office/officeart/2005/8/layout/hProcess9"/>
    <dgm:cxn modelId="{C05C327A-E634-43BA-8E23-7AFD13429D6F}" type="presParOf" srcId="{3700C7C7-A184-844E-AB6A-5EA6C6A1FCDC}" destId="{503A8A36-2DCF-4D56-A3EB-5E936231FE0B}" srcOrd="3" destOrd="0" presId="urn:microsoft.com/office/officeart/2005/8/layout/hProcess9"/>
    <dgm:cxn modelId="{D17241E2-6FF0-4CB1-83C6-A183938A9C8E}" type="presParOf" srcId="{3700C7C7-A184-844E-AB6A-5EA6C6A1FCDC}" destId="{DEFF6FCB-A0B1-458D-8487-85F6AEDC1511}" srcOrd="4"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B2D97-988C-4139-A715-7465E07754DD}">
      <dsp:nvSpPr>
        <dsp:cNvPr id="0" name=""/>
        <dsp:cNvSpPr/>
      </dsp:nvSpPr>
      <dsp:spPr>
        <a:xfrm>
          <a:off x="0" y="25331"/>
          <a:ext cx="3295953" cy="4317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Team Introduction</a:t>
          </a:r>
        </a:p>
      </dsp:txBody>
      <dsp:txXfrm>
        <a:off x="21075" y="46406"/>
        <a:ext cx="3253803" cy="389580"/>
      </dsp:txXfrm>
    </dsp:sp>
    <dsp:sp modelId="{FF1EA237-1F60-4425-8C95-9E182101D990}">
      <dsp:nvSpPr>
        <dsp:cNvPr id="0" name=""/>
        <dsp:cNvSpPr/>
      </dsp:nvSpPr>
      <dsp:spPr>
        <a:xfrm>
          <a:off x="0" y="508901"/>
          <a:ext cx="3295953" cy="4317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Background</a:t>
          </a:r>
        </a:p>
      </dsp:txBody>
      <dsp:txXfrm>
        <a:off x="21075" y="529976"/>
        <a:ext cx="3253803" cy="389580"/>
      </dsp:txXfrm>
    </dsp:sp>
    <dsp:sp modelId="{570D9E12-2743-42DA-95F3-20FFE6B69796}">
      <dsp:nvSpPr>
        <dsp:cNvPr id="0" name=""/>
        <dsp:cNvSpPr/>
      </dsp:nvSpPr>
      <dsp:spPr>
        <a:xfrm>
          <a:off x="0" y="992471"/>
          <a:ext cx="3295953" cy="4317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Executive Summary </a:t>
          </a:r>
        </a:p>
      </dsp:txBody>
      <dsp:txXfrm>
        <a:off x="21075" y="1013546"/>
        <a:ext cx="3253803" cy="389580"/>
      </dsp:txXfrm>
    </dsp:sp>
    <dsp:sp modelId="{680EAB38-D103-4BA0-8321-715FEE7B177A}">
      <dsp:nvSpPr>
        <dsp:cNvPr id="0" name=""/>
        <dsp:cNvSpPr/>
      </dsp:nvSpPr>
      <dsp:spPr>
        <a:xfrm>
          <a:off x="0" y="1476041"/>
          <a:ext cx="3295953" cy="4317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Project Strategy</a:t>
          </a:r>
        </a:p>
      </dsp:txBody>
      <dsp:txXfrm>
        <a:off x="21075" y="1497116"/>
        <a:ext cx="3253803" cy="389580"/>
      </dsp:txXfrm>
    </dsp:sp>
    <dsp:sp modelId="{93264D50-B7D3-4B42-BBF2-DED41393EBFD}">
      <dsp:nvSpPr>
        <dsp:cNvPr id="0" name=""/>
        <dsp:cNvSpPr/>
      </dsp:nvSpPr>
      <dsp:spPr>
        <a:xfrm>
          <a:off x="0" y="1959611"/>
          <a:ext cx="3295953" cy="4317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Solutions</a:t>
          </a:r>
        </a:p>
      </dsp:txBody>
      <dsp:txXfrm>
        <a:off x="21075" y="1980686"/>
        <a:ext cx="3253803" cy="389580"/>
      </dsp:txXfrm>
    </dsp:sp>
    <dsp:sp modelId="{F4718B10-6C03-47DF-B867-3D7FA0945954}">
      <dsp:nvSpPr>
        <dsp:cNvPr id="0" name=""/>
        <dsp:cNvSpPr/>
      </dsp:nvSpPr>
      <dsp:spPr>
        <a:xfrm>
          <a:off x="0" y="2443181"/>
          <a:ext cx="3295953" cy="4317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Future steps</a:t>
          </a:r>
          <a:endParaRPr lang="en-US" sz="1800" kern="1200"/>
        </a:p>
      </dsp:txBody>
      <dsp:txXfrm>
        <a:off x="21075" y="2464256"/>
        <a:ext cx="3253803" cy="389580"/>
      </dsp:txXfrm>
    </dsp:sp>
    <dsp:sp modelId="{981072A8-F787-4D4C-866F-E45D2C86E52E}">
      <dsp:nvSpPr>
        <dsp:cNvPr id="0" name=""/>
        <dsp:cNvSpPr/>
      </dsp:nvSpPr>
      <dsp:spPr>
        <a:xfrm>
          <a:off x="0" y="2926752"/>
          <a:ext cx="3295953" cy="4317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Conclusion</a:t>
          </a:r>
        </a:p>
      </dsp:txBody>
      <dsp:txXfrm>
        <a:off x="21075" y="2947827"/>
        <a:ext cx="3253803" cy="389580"/>
      </dsp:txXfrm>
    </dsp:sp>
    <dsp:sp modelId="{69F462CB-63FB-4224-BE13-EB6A57C10065}">
      <dsp:nvSpPr>
        <dsp:cNvPr id="0" name=""/>
        <dsp:cNvSpPr/>
      </dsp:nvSpPr>
      <dsp:spPr>
        <a:xfrm>
          <a:off x="0" y="3410322"/>
          <a:ext cx="3295953" cy="4317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Reflection</a:t>
          </a:r>
        </a:p>
      </dsp:txBody>
      <dsp:txXfrm>
        <a:off x="21075" y="3431397"/>
        <a:ext cx="3253803" cy="38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25B1F-C166-DF45-9309-5CE306F38E9F}">
      <dsp:nvSpPr>
        <dsp:cNvPr id="0" name=""/>
        <dsp:cNvSpPr/>
      </dsp:nvSpPr>
      <dsp:spPr>
        <a:xfrm>
          <a:off x="591502" y="0"/>
          <a:ext cx="6703695" cy="349924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726B44-39F3-464F-A795-0D84898E0AC8}">
      <dsp:nvSpPr>
        <dsp:cNvPr id="0" name=""/>
        <dsp:cNvSpPr/>
      </dsp:nvSpPr>
      <dsp:spPr>
        <a:xfrm>
          <a:off x="8472" y="1049774"/>
          <a:ext cx="2538531" cy="139969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solidFill>
                <a:schemeClr val="tx1"/>
              </a:solidFill>
              <a:latin typeface="Calibri Light" panose="020F0302020204030204"/>
            </a:rPr>
            <a:t>Home/private chargers</a:t>
          </a:r>
        </a:p>
      </dsp:txBody>
      <dsp:txXfrm>
        <a:off x="76800" y="1118102"/>
        <a:ext cx="2401875" cy="1263042"/>
      </dsp:txXfrm>
    </dsp:sp>
    <dsp:sp modelId="{40C708F5-0625-4216-87EF-65BC4105A517}">
      <dsp:nvSpPr>
        <dsp:cNvPr id="0" name=""/>
        <dsp:cNvSpPr/>
      </dsp:nvSpPr>
      <dsp:spPr>
        <a:xfrm>
          <a:off x="2674084" y="1049774"/>
          <a:ext cx="2538531" cy="139969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solidFill>
                <a:schemeClr val="tx1"/>
              </a:solidFill>
              <a:latin typeface="Calibri Light" panose="020F0302020204030204"/>
            </a:rPr>
            <a:t>Common routes and destinations</a:t>
          </a:r>
        </a:p>
      </dsp:txBody>
      <dsp:txXfrm>
        <a:off x="2742412" y="1118102"/>
        <a:ext cx="2401875" cy="1263042"/>
      </dsp:txXfrm>
    </dsp:sp>
    <dsp:sp modelId="{CC764A25-814F-4D48-907A-42AFD2730C24}">
      <dsp:nvSpPr>
        <dsp:cNvPr id="0" name=""/>
        <dsp:cNvSpPr/>
      </dsp:nvSpPr>
      <dsp:spPr>
        <a:xfrm>
          <a:off x="5339696" y="1049774"/>
          <a:ext cx="2538531" cy="139969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kern="1200">
              <a:solidFill>
                <a:schemeClr val="tx1"/>
              </a:solidFill>
              <a:latin typeface="Calibri Light" panose="020F0302020204030204"/>
              <a:cs typeface="Calibri Light" panose="020F0302020204030204"/>
            </a:rPr>
            <a:t>Competitor</a:t>
          </a:r>
        </a:p>
      </dsp:txBody>
      <dsp:txXfrm>
        <a:off x="5408024" y="1118102"/>
        <a:ext cx="2401875" cy="1263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25B1F-C166-DF45-9309-5CE306F38E9F}">
      <dsp:nvSpPr>
        <dsp:cNvPr id="0" name=""/>
        <dsp:cNvSpPr/>
      </dsp:nvSpPr>
      <dsp:spPr>
        <a:xfrm>
          <a:off x="202717" y="0"/>
          <a:ext cx="2297463" cy="95276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726B44-39F3-464F-A795-0D84898E0AC8}">
      <dsp:nvSpPr>
        <dsp:cNvPr id="0" name=""/>
        <dsp:cNvSpPr/>
      </dsp:nvSpPr>
      <dsp:spPr>
        <a:xfrm>
          <a:off x="2903" y="285828"/>
          <a:ext cx="869995" cy="3811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solidFill>
                <a:schemeClr val="bg1"/>
              </a:solidFill>
              <a:latin typeface="Calibri Light" panose="020F0302020204030204"/>
            </a:rPr>
            <a:t>Home/private chargers</a:t>
          </a:r>
        </a:p>
      </dsp:txBody>
      <dsp:txXfrm>
        <a:off x="21507" y="304432"/>
        <a:ext cx="832787" cy="343896"/>
      </dsp:txXfrm>
    </dsp:sp>
    <dsp:sp modelId="{40C708F5-0625-4216-87EF-65BC4105A517}">
      <dsp:nvSpPr>
        <dsp:cNvPr id="0" name=""/>
        <dsp:cNvSpPr/>
      </dsp:nvSpPr>
      <dsp:spPr>
        <a:xfrm>
          <a:off x="916451" y="285828"/>
          <a:ext cx="869995" cy="38110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solidFill>
                <a:schemeClr val="bg1"/>
              </a:solidFill>
              <a:latin typeface="Calibri Light" panose="020F0302020204030204"/>
            </a:rPr>
            <a:t>Common routes and destinations</a:t>
          </a:r>
        </a:p>
      </dsp:txBody>
      <dsp:txXfrm>
        <a:off x="935055" y="304432"/>
        <a:ext cx="832787" cy="343896"/>
      </dsp:txXfrm>
    </dsp:sp>
    <dsp:sp modelId="{DEFF6FCB-A0B1-458D-8487-85F6AEDC1511}">
      <dsp:nvSpPr>
        <dsp:cNvPr id="0" name=""/>
        <dsp:cNvSpPr/>
      </dsp:nvSpPr>
      <dsp:spPr>
        <a:xfrm>
          <a:off x="1829999" y="285828"/>
          <a:ext cx="869995" cy="38110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latin typeface="Calibri Light" panose="020F0302020204030204"/>
            </a:rPr>
            <a:t>Competitor</a:t>
          </a:r>
          <a:endParaRPr lang="en-US" sz="900" kern="1200" dirty="0">
            <a:solidFill>
              <a:schemeClr val="bg1"/>
            </a:solidFill>
          </a:endParaRPr>
        </a:p>
      </dsp:txBody>
      <dsp:txXfrm>
        <a:off x="1848603" y="304432"/>
        <a:ext cx="832787" cy="3438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0B893-2D33-C143-95DB-B9BF721B1FC5}" type="datetimeFigureOut">
              <a:rPr lang="en-US" smtClean="0"/>
              <a:t>8/16/24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03E4E-4774-E944-990E-761C025100EC}" type="slidenum">
              <a:rPr lang="en-US" smtClean="0"/>
              <a:t>‹#›</a:t>
            </a:fld>
            <a:endParaRPr lang="en-US"/>
          </a:p>
        </p:txBody>
      </p:sp>
    </p:spTree>
    <p:extLst>
      <p:ext uri="{BB962C8B-B14F-4D97-AF65-F5344CB8AC3E}">
        <p14:creationId xmlns:p14="http://schemas.microsoft.com/office/powerpoint/2010/main" val="884615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1">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473530" y="1122363"/>
            <a:ext cx="4572605" cy="2038526"/>
          </a:xfrm>
        </p:spPr>
        <p:txBody>
          <a:bodyPr anchor="b"/>
          <a:lstStyle>
            <a:lvl1pPr algn="l">
              <a:defRPr sz="4500">
                <a:latin typeface="Real Head Pro" charset="0"/>
                <a:ea typeface="Real Head Pro" charset="0"/>
                <a:cs typeface="Real Head Pro" charset="0"/>
              </a:defRPr>
            </a:lvl1pPr>
          </a:lstStyle>
          <a:p>
            <a:r>
              <a:rPr lang="en-US"/>
              <a:t>Click to edit Master title style</a:t>
            </a:r>
          </a:p>
        </p:txBody>
      </p:sp>
      <p:sp>
        <p:nvSpPr>
          <p:cNvPr id="7" name="Subtitle 2"/>
          <p:cNvSpPr>
            <a:spLocks noGrp="1"/>
          </p:cNvSpPr>
          <p:nvPr>
            <p:ph type="subTitle" idx="1"/>
          </p:nvPr>
        </p:nvSpPr>
        <p:spPr>
          <a:xfrm>
            <a:off x="473530" y="3376260"/>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pic>
        <p:nvPicPr>
          <p:cNvPr id="5" name="Picture 4">
            <a:extLst>
              <a:ext uri="{FF2B5EF4-FFF2-40B4-BE49-F238E27FC236}">
                <a16:creationId xmlns:a16="http://schemas.microsoft.com/office/drawing/2014/main" id="{89898085-2EE2-AD4D-979F-7FAC1D67A40F}"/>
              </a:ext>
            </a:extLst>
          </p:cNvPr>
          <p:cNvPicPr>
            <a:picLocks noChangeAspect="1"/>
          </p:cNvPicPr>
          <p:nvPr userDrawn="1"/>
        </p:nvPicPr>
        <p:blipFill>
          <a:blip r:embed="rId2"/>
          <a:stretch>
            <a:fillRect/>
          </a:stretch>
        </p:blipFill>
        <p:spPr>
          <a:xfrm>
            <a:off x="4452458" y="2620098"/>
            <a:ext cx="5306399" cy="5306399"/>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_b">
    <p:spTree>
      <p:nvGrpSpPr>
        <p:cNvPr id="1" name=""/>
        <p:cNvGrpSpPr/>
        <p:nvPr/>
      </p:nvGrpSpPr>
      <p:grpSpPr>
        <a:xfrm>
          <a:off x="0" y="0"/>
          <a:ext cx="0" cy="0"/>
          <a:chOff x="0" y="0"/>
          <a:chExt cx="0" cy="0"/>
        </a:xfrm>
      </p:grpSpPr>
      <p:sp>
        <p:nvSpPr>
          <p:cNvPr id="10" name="Rectangle 9"/>
          <p:cNvSpPr/>
          <p:nvPr userDrawn="1"/>
        </p:nvSpPr>
        <p:spPr>
          <a:xfrm>
            <a:off x="457200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half" idx="2"/>
          </p:nvPr>
        </p:nvSpPr>
        <p:spPr>
          <a:xfrm>
            <a:off x="4914900" y="1825625"/>
            <a:ext cx="38862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2"/>
          <a:stretch>
            <a:fillRect/>
          </a:stretch>
        </p:blipFill>
        <p:spPr>
          <a:xfrm>
            <a:off x="628651" y="6397398"/>
            <a:ext cx="2016578" cy="240173"/>
          </a:xfrm>
          <a:prstGeom prst="rect">
            <a:avLst/>
          </a:prstGeom>
        </p:spPr>
      </p:pic>
      <p:cxnSp>
        <p:nvCxnSpPr>
          <p:cNvPr id="16" name="Straight Connector 15"/>
          <p:cNvCxnSpPr/>
          <p:nvPr userDrawn="1"/>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pic>
        <p:nvPicPr>
          <p:cNvPr id="15" name="Picture 14">
            <a:extLst>
              <a:ext uri="{FF2B5EF4-FFF2-40B4-BE49-F238E27FC236}">
                <a16:creationId xmlns:a16="http://schemas.microsoft.com/office/drawing/2014/main" id="{76E709B8-A0AE-004B-9F0F-52800B7F7793}"/>
              </a:ext>
            </a:extLst>
          </p:cNvPr>
          <p:cNvPicPr>
            <a:picLocks noChangeAspect="1"/>
          </p:cNvPicPr>
          <p:nvPr userDrawn="1"/>
        </p:nvPicPr>
        <p:blipFill>
          <a:blip r:embed="rId3"/>
          <a:stretch>
            <a:fillRect/>
          </a:stretch>
        </p:blipFill>
        <p:spPr>
          <a:xfrm>
            <a:off x="7791450" y="5247754"/>
            <a:ext cx="1291161" cy="129116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_dark">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4901997"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pic>
        <p:nvPicPr>
          <p:cNvPr id="11" name="Picture 10">
            <a:extLst>
              <a:ext uri="{FF2B5EF4-FFF2-40B4-BE49-F238E27FC236}">
                <a16:creationId xmlns:a16="http://schemas.microsoft.com/office/drawing/2014/main" id="{013CA5FC-0784-374A-A438-CC75C2852185}"/>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_light">
    <p:spTree>
      <p:nvGrpSpPr>
        <p:cNvPr id="1" name=""/>
        <p:cNvGrpSpPr/>
        <p:nvPr/>
      </p:nvGrpSpPr>
      <p:grpSpPr>
        <a:xfrm>
          <a:off x="0" y="0"/>
          <a:ext cx="0" cy="0"/>
          <a:chOff x="0" y="0"/>
          <a:chExt cx="0" cy="0"/>
        </a:xfrm>
      </p:grpSpPr>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2"/>
          <a:stretch>
            <a:fillRect/>
          </a:stretch>
        </p:blipFill>
        <p:spPr>
          <a:xfrm>
            <a:off x="628651" y="6397398"/>
            <a:ext cx="2016578" cy="240173"/>
          </a:xfrm>
          <a:prstGeom prst="rect">
            <a:avLst/>
          </a:prstGeom>
        </p:spPr>
      </p:pic>
      <p:cxnSp>
        <p:nvCxnSpPr>
          <p:cNvPr id="16" name="Straight Connector 15"/>
          <p:cNvCxnSpPr/>
          <p:nvPr userDrawn="1"/>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491490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pic>
        <p:nvPicPr>
          <p:cNvPr id="10" name="Picture 9">
            <a:extLst>
              <a:ext uri="{FF2B5EF4-FFF2-40B4-BE49-F238E27FC236}">
                <a16:creationId xmlns:a16="http://schemas.microsoft.com/office/drawing/2014/main" id="{9C04790B-251E-E94E-9716-1C21DE2D392A}"/>
              </a:ext>
            </a:extLst>
          </p:cNvPr>
          <p:cNvPicPr>
            <a:picLocks noChangeAspect="1"/>
          </p:cNvPicPr>
          <p:nvPr userDrawn="1"/>
        </p:nvPicPr>
        <p:blipFill>
          <a:blip r:embed="rId3"/>
          <a:stretch>
            <a:fillRect/>
          </a:stretch>
        </p:blipFill>
        <p:spPr>
          <a:xfrm>
            <a:off x="7791450" y="5247754"/>
            <a:ext cx="1291161" cy="129116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Image_a">
    <p:spTree>
      <p:nvGrpSpPr>
        <p:cNvPr id="1" name=""/>
        <p:cNvGrpSpPr/>
        <p:nvPr/>
      </p:nvGrpSpPr>
      <p:grpSpPr>
        <a:xfrm>
          <a:off x="0" y="0"/>
          <a:ext cx="0" cy="0"/>
          <a:chOff x="0" y="0"/>
          <a:chExt cx="0" cy="0"/>
        </a:xfrm>
      </p:grpSpPr>
      <p:sp>
        <p:nvSpPr>
          <p:cNvPr id="9" name="Rectangle 8"/>
          <p:cNvSpPr/>
          <p:nvPr userDrawn="1"/>
        </p:nvSpPr>
        <p:spPr>
          <a:xfrm>
            <a:off x="3731079" y="0"/>
            <a:ext cx="5412922"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latin typeface="Real Text Pro" charset="0"/>
                <a:ea typeface="Real Text Pro" charset="0"/>
                <a:cs typeface="Real Text Pro" charset="0"/>
              </a:defRPr>
            </a:lvl1pPr>
            <a:lvl2pPr marL="557204" indent="-214313">
              <a:buFont typeface="Arial" panose="020B0604020202020204" pitchFamily="34" charset="0"/>
              <a:buChar char="•"/>
              <a:defRPr sz="1050"/>
            </a:lvl2pPr>
            <a:lvl3pPr marL="814370" indent="-128588">
              <a:buFont typeface="Arial" panose="020B0604020202020204" pitchFamily="34" charset="0"/>
              <a:buChar char="•"/>
              <a:defRPr sz="900"/>
            </a:lvl3pPr>
            <a:lvl4pPr marL="1157262" indent="-128588">
              <a:buFont typeface="Arial" panose="020B0604020202020204" pitchFamily="34" charset="0"/>
              <a:buChar char="•"/>
              <a:defRPr sz="750"/>
            </a:lvl4pPr>
            <a:lvl5pPr marL="1500153" indent="-128588">
              <a:buFont typeface="Arial" panose="020B0604020202020204" pitchFamily="34" charset="0"/>
              <a:buChar char="•"/>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hasCustomPrompt="1"/>
          </p:nvPr>
        </p:nvSpPr>
        <p:spPr>
          <a:xfrm>
            <a:off x="629841" y="457200"/>
            <a:ext cx="2949178" cy="1379768"/>
          </a:xfrm>
        </p:spPr>
        <p:txBody>
          <a:bodyPr anchor="b"/>
          <a:lstStyle>
            <a:lvl1pPr>
              <a:defRPr sz="2400">
                <a:solidFill>
                  <a:schemeClr val="tx1"/>
                </a:solidFill>
                <a:latin typeface="Real Text Pro" charset="0"/>
                <a:ea typeface="Real Text Pro" charset="0"/>
                <a:cs typeface="Real Text Pro" charset="0"/>
              </a:defRPr>
            </a:lvl1pPr>
          </a:lstStyle>
          <a:p>
            <a:r>
              <a:rPr lang="en-US"/>
              <a:t>Title Here – Image on Black</a:t>
            </a:r>
          </a:p>
        </p:txBody>
      </p:sp>
      <p:cxnSp>
        <p:nvCxnSpPr>
          <p:cNvPr id="10" name="Straight Connector 9"/>
          <p:cNvCxnSpPr/>
          <p:nvPr userDrawn="1"/>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6" name="Picture Placeholder 5">
            <a:extLst>
              <a:ext uri="{FF2B5EF4-FFF2-40B4-BE49-F238E27FC236}">
                <a16:creationId xmlns:a16="http://schemas.microsoft.com/office/drawing/2014/main" id="{2ADCC06A-3F72-4A46-B666-4BC6A0CBBE09}"/>
              </a:ext>
            </a:extLst>
          </p:cNvPr>
          <p:cNvSpPr>
            <a:spLocks noGrp="1"/>
          </p:cNvSpPr>
          <p:nvPr>
            <p:ph type="pic" sz="quarter" idx="11"/>
          </p:nvPr>
        </p:nvSpPr>
        <p:spPr>
          <a:xfrm>
            <a:off x="4182666" y="1262591"/>
            <a:ext cx="4637484" cy="3965575"/>
          </a:xfrm>
        </p:spPr>
        <p:txBody>
          <a:bodyPr/>
          <a:lstStyle/>
          <a:p>
            <a:endParaRPr lang="en-US"/>
          </a:p>
        </p:txBody>
      </p:sp>
      <p:pic>
        <p:nvPicPr>
          <p:cNvPr id="11" name="Picture 10">
            <a:extLst>
              <a:ext uri="{FF2B5EF4-FFF2-40B4-BE49-F238E27FC236}">
                <a16:creationId xmlns:a16="http://schemas.microsoft.com/office/drawing/2014/main" id="{EFCF6735-FB42-6D4B-891F-8FE163B8E4B4}"/>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317258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Image_b">
    <p:spTree>
      <p:nvGrpSpPr>
        <p:cNvPr id="1" name=""/>
        <p:cNvGrpSpPr/>
        <p:nvPr/>
      </p:nvGrpSpPr>
      <p:grpSpPr>
        <a:xfrm>
          <a:off x="0" y="0"/>
          <a:ext cx="0" cy="0"/>
          <a:chOff x="0" y="0"/>
          <a:chExt cx="0" cy="0"/>
        </a:xfrm>
      </p:grpSpPr>
      <p:sp>
        <p:nvSpPr>
          <p:cNvPr id="6" name="Rectangle 5"/>
          <p:cNvSpPr/>
          <p:nvPr userDrawn="1"/>
        </p:nvSpPr>
        <p:spPr>
          <a:xfrm>
            <a:off x="0" y="0"/>
            <a:ext cx="382693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a:p>
            <a:pPr lvl="1"/>
            <a:r>
              <a:rPr lang="en-US"/>
              <a:t>Second level</a:t>
            </a:r>
          </a:p>
          <a:p>
            <a:pPr lvl="2"/>
            <a:r>
              <a:rPr lang="en-US"/>
              <a:t>Third level</a:t>
            </a:r>
          </a:p>
          <a:p>
            <a:pPr lvl="0"/>
            <a:endParaRPr lang="en-US"/>
          </a:p>
        </p:txBody>
      </p:sp>
      <p:sp>
        <p:nvSpPr>
          <p:cNvPr id="8" name="Title 1"/>
          <p:cNvSpPr>
            <a:spLocks noGrp="1"/>
          </p:cNvSpPr>
          <p:nvPr>
            <p:ph type="title" hasCustomPrompt="1"/>
          </p:nvPr>
        </p:nvSpPr>
        <p:spPr>
          <a:xfrm>
            <a:off x="629841" y="457200"/>
            <a:ext cx="2949178" cy="1379768"/>
          </a:xfrm>
        </p:spPr>
        <p:txBody>
          <a:bodyPr anchor="b"/>
          <a:lstStyle>
            <a:lvl1pPr>
              <a:defRPr sz="2400">
                <a:solidFill>
                  <a:schemeClr val="bg1"/>
                </a:solidFill>
                <a:latin typeface="Real Text Pro" charset="0"/>
                <a:ea typeface="Real Text Pro" charset="0"/>
                <a:cs typeface="Real Text Pro" charset="0"/>
              </a:defRPr>
            </a:lvl1pPr>
          </a:lstStyle>
          <a:p>
            <a:r>
              <a:rPr lang="en-US"/>
              <a:t>Title Here – Image on White</a:t>
            </a:r>
          </a:p>
        </p:txBody>
      </p:sp>
      <p:cxnSp>
        <p:nvCxnSpPr>
          <p:cNvPr id="9" name="Straight Connector 8"/>
          <p:cNvCxnSpPr/>
          <p:nvPr userDrawn="1"/>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11" name="Picture Placeholder 5">
            <a:extLst>
              <a:ext uri="{FF2B5EF4-FFF2-40B4-BE49-F238E27FC236}">
                <a16:creationId xmlns:a16="http://schemas.microsoft.com/office/drawing/2014/main" id="{D2D8BB13-04C6-4244-BF0F-D230697E6160}"/>
              </a:ext>
            </a:extLst>
          </p:cNvPr>
          <p:cNvSpPr>
            <a:spLocks noGrp="1"/>
          </p:cNvSpPr>
          <p:nvPr>
            <p:ph type="pic" sz="quarter" idx="11"/>
          </p:nvPr>
        </p:nvSpPr>
        <p:spPr>
          <a:xfrm>
            <a:off x="4182666" y="1262591"/>
            <a:ext cx="4637484" cy="3965575"/>
          </a:xfrm>
        </p:spPr>
        <p:txBody>
          <a:bodyPr/>
          <a:lstStyle/>
          <a:p>
            <a:endParaRPr lang="en-US"/>
          </a:p>
        </p:txBody>
      </p:sp>
      <p:pic>
        <p:nvPicPr>
          <p:cNvPr id="12" name="Picture 11">
            <a:extLst>
              <a:ext uri="{FF2B5EF4-FFF2-40B4-BE49-F238E27FC236}">
                <a16:creationId xmlns:a16="http://schemas.microsoft.com/office/drawing/2014/main" id="{A0FA0271-6E50-B549-AA24-A5CC14CDDCA7}"/>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Bleed Image with Content_Light">
    <p:spTree>
      <p:nvGrpSpPr>
        <p:cNvPr id="1" name=""/>
        <p:cNvGrpSpPr/>
        <p:nvPr/>
      </p:nvGrpSpPr>
      <p:grpSpPr>
        <a:xfrm>
          <a:off x="0" y="0"/>
          <a:ext cx="0" cy="0"/>
          <a:chOff x="0" y="0"/>
          <a:chExt cx="0" cy="0"/>
        </a:xfrm>
      </p:grpSpPr>
      <p:sp>
        <p:nvSpPr>
          <p:cNvPr id="9" name="Rectangle 8"/>
          <p:cNvSpPr/>
          <p:nvPr userDrawn="1"/>
        </p:nvSpPr>
        <p:spPr>
          <a:xfrm>
            <a:off x="1" y="0"/>
            <a:ext cx="372291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tx1"/>
                </a:solidFill>
                <a:latin typeface="Real Text Pro" charset="0"/>
                <a:ea typeface="Real Text Pro" charset="0"/>
                <a:cs typeface="Real Text Pro" charset="0"/>
              </a:defRPr>
            </a:lvl1pPr>
          </a:lstStyle>
          <a:p>
            <a:r>
              <a:rPr lang="en-US"/>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tx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tx1"/>
                </a:solidFill>
              </a:defRPr>
            </a:lvl2pPr>
            <a:lvl3pPr marL="814370" indent="-128588">
              <a:buFont typeface="Arial" panose="020B0604020202020204" pitchFamily="34" charset="0"/>
              <a:buChar char="•"/>
              <a:defRPr sz="900">
                <a:solidFill>
                  <a:schemeClr val="tx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a:p>
            <a:pPr lvl="1"/>
            <a:r>
              <a:rPr lang="en-US"/>
              <a:t>Second level</a:t>
            </a:r>
          </a:p>
          <a:p>
            <a:pPr lvl="2"/>
            <a:r>
              <a:rPr lang="en-US"/>
              <a:t>Third level</a:t>
            </a:r>
          </a:p>
        </p:txBody>
      </p:sp>
      <p:cxnSp>
        <p:nvCxnSpPr>
          <p:cNvPr id="8" name="Straight Connector 7"/>
          <p:cNvCxnSpPr>
            <a:cxnSpLocks/>
          </p:cNvCxnSpPr>
          <p:nvPr userDrawn="1"/>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p:nvPr>
        </p:nvSpPr>
        <p:spPr>
          <a:xfrm>
            <a:off x="-82480" y="-44532"/>
            <a:ext cx="3920200" cy="6947063"/>
          </a:xfrm>
        </p:spPr>
        <p:txBody>
          <a:bodyPr/>
          <a:lstStyle>
            <a:lvl1pPr marL="0" indent="0">
              <a:buNone/>
              <a:defRPr/>
            </a:lvl1pPr>
          </a:lstStyle>
          <a:p>
            <a:endParaRPr lang="en-US"/>
          </a:p>
        </p:txBody>
      </p:sp>
      <p:pic>
        <p:nvPicPr>
          <p:cNvPr id="10" name="Picture 9">
            <a:extLst>
              <a:ext uri="{FF2B5EF4-FFF2-40B4-BE49-F238E27FC236}">
                <a16:creationId xmlns:a16="http://schemas.microsoft.com/office/drawing/2014/main" id="{5B06FA15-89B6-5D4F-A8D7-2603D67C89D5}"/>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Bleed Image with Content_Dark">
    <p:spTree>
      <p:nvGrpSpPr>
        <p:cNvPr id="1" name=""/>
        <p:cNvGrpSpPr/>
        <p:nvPr/>
      </p:nvGrpSpPr>
      <p:grpSpPr>
        <a:xfrm>
          <a:off x="0" y="0"/>
          <a:ext cx="0" cy="0"/>
          <a:chOff x="0" y="0"/>
          <a:chExt cx="0" cy="0"/>
        </a:xfrm>
      </p:grpSpPr>
      <p:sp>
        <p:nvSpPr>
          <p:cNvPr id="9" name="Rectangle 8"/>
          <p:cNvSpPr/>
          <p:nvPr userDrawn="1"/>
        </p:nvSpPr>
        <p:spPr>
          <a:xfrm>
            <a:off x="3742267" y="-1"/>
            <a:ext cx="5401733" cy="6902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bg1"/>
                </a:solidFill>
                <a:latin typeface="Real Text Pro" charset="0"/>
                <a:ea typeface="Real Text Pro" charset="0"/>
                <a:cs typeface="Real Text Pro" charset="0"/>
              </a:defRPr>
            </a:lvl1pPr>
          </a:lstStyle>
          <a:p>
            <a:r>
              <a:rPr lang="en-US"/>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a:p>
            <a:pPr lvl="1"/>
            <a:r>
              <a:rPr lang="en-US"/>
              <a:t>Second level</a:t>
            </a:r>
          </a:p>
          <a:p>
            <a:pPr lvl="2"/>
            <a:r>
              <a:rPr lang="en-US"/>
              <a:t>Third level</a:t>
            </a:r>
          </a:p>
        </p:txBody>
      </p:sp>
      <p:cxnSp>
        <p:nvCxnSpPr>
          <p:cNvPr id="8" name="Straight Connector 7"/>
          <p:cNvCxnSpPr>
            <a:cxnSpLocks/>
          </p:cNvCxnSpPr>
          <p:nvPr userDrawn="1"/>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hasCustomPrompt="1"/>
          </p:nvPr>
        </p:nvSpPr>
        <p:spPr>
          <a:xfrm>
            <a:off x="-177933" y="-44532"/>
            <a:ext cx="3920200" cy="6947063"/>
          </a:xfrm>
        </p:spPr>
        <p:txBody>
          <a:bodyPr/>
          <a:lstStyle>
            <a:lvl1pPr marL="0" indent="0">
              <a:buNone/>
              <a:defRPr/>
            </a:lvl1pPr>
          </a:lstStyle>
          <a:p>
            <a:r>
              <a:rPr lang="en-US"/>
              <a:t>	</a:t>
            </a:r>
          </a:p>
          <a:p>
            <a:r>
              <a:rPr lang="en-US"/>
              <a:t>	</a:t>
            </a:r>
          </a:p>
        </p:txBody>
      </p:sp>
      <p:pic>
        <p:nvPicPr>
          <p:cNvPr id="11" name="Picture 10">
            <a:extLst>
              <a:ext uri="{FF2B5EF4-FFF2-40B4-BE49-F238E27FC236}">
                <a16:creationId xmlns:a16="http://schemas.microsoft.com/office/drawing/2014/main" id="{DB5F8ED9-F9BE-3D4D-8FEF-1925E90005DF}"/>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4026122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Chart Example</a:t>
            </a:r>
          </a:p>
        </p:txBody>
      </p:sp>
      <p:sp>
        <p:nvSpPr>
          <p:cNvPr id="5" name="Chart Placeholder 4">
            <a:extLst>
              <a:ext uri="{FF2B5EF4-FFF2-40B4-BE49-F238E27FC236}">
                <a16:creationId xmlns:a16="http://schemas.microsoft.com/office/drawing/2014/main" id="{2C436304-74C6-2A49-A8C4-DA04D212BCAE}"/>
              </a:ext>
            </a:extLst>
          </p:cNvPr>
          <p:cNvSpPr>
            <a:spLocks noGrp="1"/>
          </p:cNvSpPr>
          <p:nvPr>
            <p:ph type="chart" sz="quarter" idx="11"/>
          </p:nvPr>
        </p:nvSpPr>
        <p:spPr>
          <a:xfrm>
            <a:off x="628650" y="1843088"/>
            <a:ext cx="7886700" cy="4248150"/>
          </a:xfrm>
        </p:spPr>
        <p:txBody>
          <a:bodyPr/>
          <a:lstStyle/>
          <a:p>
            <a:endParaRPr lang="en-US"/>
          </a:p>
        </p:txBody>
      </p:sp>
      <p:pic>
        <p:nvPicPr>
          <p:cNvPr id="7" name="Picture 6">
            <a:extLst>
              <a:ext uri="{FF2B5EF4-FFF2-40B4-BE49-F238E27FC236}">
                <a16:creationId xmlns:a16="http://schemas.microsoft.com/office/drawing/2014/main" id="{33A9EC60-D823-D742-81DE-E68CA18402D8}"/>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1593651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SmartArt Example</a:t>
            </a:r>
          </a:p>
        </p:txBody>
      </p:sp>
      <p:sp>
        <p:nvSpPr>
          <p:cNvPr id="6" name="SmartArt Placeholder 5">
            <a:extLst>
              <a:ext uri="{FF2B5EF4-FFF2-40B4-BE49-F238E27FC236}">
                <a16:creationId xmlns:a16="http://schemas.microsoft.com/office/drawing/2014/main" id="{12773BB6-5B99-1C4F-8F4B-472D3A76FEE3}"/>
              </a:ext>
            </a:extLst>
          </p:cNvPr>
          <p:cNvSpPr>
            <a:spLocks noGrp="1"/>
          </p:cNvSpPr>
          <p:nvPr>
            <p:ph type="dgm" sz="quarter" idx="11"/>
          </p:nvPr>
        </p:nvSpPr>
        <p:spPr>
          <a:xfrm>
            <a:off x="628650" y="1690688"/>
            <a:ext cx="7886700" cy="4665662"/>
          </a:xfrm>
        </p:spPr>
        <p:txBody>
          <a:bodyPr/>
          <a:lstStyle/>
          <a:p>
            <a:endParaRPr lang="en-US"/>
          </a:p>
        </p:txBody>
      </p:sp>
      <p:pic>
        <p:nvPicPr>
          <p:cNvPr id="7" name="Picture 6">
            <a:extLst>
              <a:ext uri="{FF2B5EF4-FFF2-40B4-BE49-F238E27FC236}">
                <a16:creationId xmlns:a16="http://schemas.microsoft.com/office/drawing/2014/main" id="{73D4DAA8-BFD5-C241-A709-60F46D80D82D}"/>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627101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Table Example</a:t>
            </a:r>
          </a:p>
        </p:txBody>
      </p:sp>
      <p:sp>
        <p:nvSpPr>
          <p:cNvPr id="5" name="Table Placeholder 4">
            <a:extLst>
              <a:ext uri="{FF2B5EF4-FFF2-40B4-BE49-F238E27FC236}">
                <a16:creationId xmlns:a16="http://schemas.microsoft.com/office/drawing/2014/main" id="{4836C344-5A38-7644-96BD-E1AA1C795819}"/>
              </a:ext>
            </a:extLst>
          </p:cNvPr>
          <p:cNvSpPr>
            <a:spLocks noGrp="1"/>
          </p:cNvSpPr>
          <p:nvPr>
            <p:ph type="tbl" sz="quarter" idx="11"/>
          </p:nvPr>
        </p:nvSpPr>
        <p:spPr>
          <a:xfrm>
            <a:off x="628650" y="1690689"/>
            <a:ext cx="7886700" cy="4410075"/>
          </a:xfrm>
        </p:spPr>
        <p:txBody>
          <a:bodyPr/>
          <a:lstStyle/>
          <a:p>
            <a:endParaRPr lang="en-US"/>
          </a:p>
        </p:txBody>
      </p:sp>
      <p:pic>
        <p:nvPicPr>
          <p:cNvPr id="7" name="Picture 6">
            <a:extLst>
              <a:ext uri="{FF2B5EF4-FFF2-40B4-BE49-F238E27FC236}">
                <a16:creationId xmlns:a16="http://schemas.microsoft.com/office/drawing/2014/main" id="{5F2D53E0-5B60-284F-88F9-472A39F79807}"/>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405973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2">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p>
        </p:txBody>
      </p:sp>
      <p:sp>
        <p:nvSpPr>
          <p:cNvPr id="9"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a:stretch>
            <a:fillRect/>
          </a:stretch>
        </p:blipFill>
        <p:spPr>
          <a:xfrm rot="359987">
            <a:off x="5122190" y="759417"/>
            <a:ext cx="6792697" cy="6792697"/>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a:t>Thank You!</a:t>
            </a:r>
          </a:p>
        </p:txBody>
      </p:sp>
      <p:cxnSp>
        <p:nvCxnSpPr>
          <p:cNvPr id="5" name="Straight Connector 4"/>
          <p:cNvCxnSpPr/>
          <p:nvPr userDrawn="1"/>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2919272" y="2997200"/>
            <a:ext cx="3461189" cy="3461189"/>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_Dark">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a:t>Thank You!</a:t>
            </a:r>
          </a:p>
        </p:txBody>
      </p:sp>
      <p:cxnSp>
        <p:nvCxnSpPr>
          <p:cNvPr id="10" name="Straight Connector 9"/>
          <p:cNvCxnSpPr/>
          <p:nvPr userDrawn="1"/>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783F7B1-6600-3E47-AFA1-19A9EDC8E195}"/>
              </a:ext>
            </a:extLst>
          </p:cNvPr>
          <p:cNvPicPr>
            <a:picLocks noChangeAspect="1"/>
          </p:cNvPicPr>
          <p:nvPr userDrawn="1"/>
        </p:nvPicPr>
        <p:blipFill>
          <a:blip r:embed="rId2"/>
          <a:stretch>
            <a:fillRect/>
          </a:stretch>
        </p:blipFill>
        <p:spPr>
          <a:xfrm>
            <a:off x="2919272" y="2997200"/>
            <a:ext cx="3461189" cy="3461189"/>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50815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lide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1BC4EC-66E9-EF4E-BD10-CFBEF5959EFF}"/>
              </a:ext>
            </a:extLst>
          </p:cNvPr>
          <p:cNvPicPr>
            <a:picLocks noChangeAspect="1"/>
          </p:cNvPicPr>
          <p:nvPr userDrawn="1"/>
        </p:nvPicPr>
        <p:blipFill>
          <a:blip r:embed="rId2"/>
          <a:stretch>
            <a:fillRect/>
          </a:stretch>
        </p:blipFill>
        <p:spPr>
          <a:xfrm>
            <a:off x="4739185" y="2883651"/>
            <a:ext cx="4977972" cy="4977972"/>
          </a:xfrm>
          <a:prstGeom prst="rect">
            <a:avLst/>
          </a:prstGeom>
        </p:spPr>
      </p:pic>
      <p:sp>
        <p:nvSpPr>
          <p:cNvPr id="11" name="Title 1">
            <a:extLst>
              <a:ext uri="{FF2B5EF4-FFF2-40B4-BE49-F238E27FC236}">
                <a16:creationId xmlns:a16="http://schemas.microsoft.com/office/drawing/2014/main" id="{042E596F-9537-7743-A110-F58B152B97EC}"/>
              </a:ext>
            </a:extLst>
          </p:cNvPr>
          <p:cNvSpPr txBox="1">
            <a:spLocks/>
          </p:cNvSpPr>
          <p:nvPr userDrawn="1"/>
        </p:nvSpPr>
        <p:spPr>
          <a:xfrm>
            <a:off x="625930" y="1274763"/>
            <a:ext cx="4572605" cy="2038526"/>
          </a:xfrm>
          <a:prstGeom prst="rect">
            <a:avLst/>
          </a:prstGeom>
        </p:spPr>
        <p:txBody>
          <a:bodyPr vert="horz" lIns="91440" tIns="45720" rIns="91440" bIns="45720" rtlCol="0" anchor="b">
            <a:normAutofit/>
          </a:bodyPr>
          <a:lstStyle>
            <a:lvl1pPr algn="l" defTabSz="685783" rtl="0" eaLnBrk="1" latinLnBrk="0" hangingPunct="1">
              <a:lnSpc>
                <a:spcPct val="90000"/>
              </a:lnSpc>
              <a:spcBef>
                <a:spcPct val="0"/>
              </a:spcBef>
              <a:buNone/>
              <a:defRPr sz="4500" kern="1200">
                <a:solidFill>
                  <a:schemeClr val="tx1"/>
                </a:solidFill>
                <a:latin typeface="Real Head Pro" charset="0"/>
                <a:ea typeface="Real Head Pro" charset="0"/>
                <a:cs typeface="Real Head Pro" charset="0"/>
              </a:defRPr>
            </a:lvl1pPr>
          </a:lstStyle>
          <a:p>
            <a:r>
              <a:rPr lang="en-US"/>
              <a:t>Click to edit Master title style</a:t>
            </a:r>
          </a:p>
        </p:txBody>
      </p:sp>
      <p:sp>
        <p:nvSpPr>
          <p:cNvPr id="12" name="Subtitle 2">
            <a:extLst>
              <a:ext uri="{FF2B5EF4-FFF2-40B4-BE49-F238E27FC236}">
                <a16:creationId xmlns:a16="http://schemas.microsoft.com/office/drawing/2014/main" id="{A9442FAB-D8A5-A742-8020-B2F5FED2B3AF}"/>
              </a:ext>
            </a:extLst>
          </p:cNvPr>
          <p:cNvSpPr txBox="1">
            <a:spLocks/>
          </p:cNvSpPr>
          <p:nvPr userDrawn="1"/>
        </p:nvSpPr>
        <p:spPr>
          <a:xfrm>
            <a:off x="625930" y="3528660"/>
            <a:ext cx="4572605" cy="1655762"/>
          </a:xfrm>
          <a:prstGeom prst="rect">
            <a:avLst/>
          </a:prstGeom>
        </p:spPr>
        <p:txBody>
          <a:bodyPr vert="horz" lIns="91440" tIns="45720" rIns="91440" bIns="45720" rtlCol="0">
            <a:normAutofit/>
          </a:bodyPr>
          <a:lstStyle>
            <a:lvl1pPr marL="0" indent="0" algn="l" defTabSz="685783" rtl="0" eaLnBrk="1" latinLnBrk="0" hangingPunct="1">
              <a:lnSpc>
                <a:spcPct val="90000"/>
              </a:lnSpc>
              <a:spcBef>
                <a:spcPts val="750"/>
              </a:spcBef>
              <a:buFont typeface="Arial"/>
              <a:buNone/>
              <a:defRPr sz="1800" kern="1200">
                <a:solidFill>
                  <a:schemeClr val="tx1"/>
                </a:solidFill>
                <a:latin typeface="Real Text Pro" charset="0"/>
                <a:ea typeface="Real Text Pro" charset="0"/>
                <a:cs typeface="Real Text Pro" charset="0"/>
              </a:defRPr>
            </a:lvl1pPr>
            <a:lvl2pPr marL="342892" indent="0" algn="ctr" defTabSz="685783" rtl="0" eaLnBrk="1" latinLnBrk="0" hangingPunct="1">
              <a:lnSpc>
                <a:spcPct val="90000"/>
              </a:lnSpc>
              <a:spcBef>
                <a:spcPts val="375"/>
              </a:spcBef>
              <a:buFont typeface="Arial"/>
              <a:buNone/>
              <a:defRPr sz="1500" kern="1200">
                <a:solidFill>
                  <a:schemeClr val="tx1"/>
                </a:solidFill>
                <a:latin typeface="Real Text Pro" charset="0"/>
                <a:ea typeface="Real Text Pro" charset="0"/>
                <a:cs typeface="Real Text Pro" charset="0"/>
              </a:defRPr>
            </a:lvl2pPr>
            <a:lvl3pPr marL="685783" indent="0" algn="ctr" defTabSz="685783" rtl="0" eaLnBrk="1" latinLnBrk="0" hangingPunct="1">
              <a:lnSpc>
                <a:spcPct val="90000"/>
              </a:lnSpc>
              <a:spcBef>
                <a:spcPts val="375"/>
              </a:spcBef>
              <a:buFont typeface="Arial"/>
              <a:buNone/>
              <a:defRPr sz="1350" kern="1200">
                <a:solidFill>
                  <a:schemeClr val="tx1"/>
                </a:solidFill>
                <a:latin typeface="Real Text Pro" charset="0"/>
                <a:ea typeface="Real Text Pro" charset="0"/>
                <a:cs typeface="Real Text Pro" charset="0"/>
              </a:defRPr>
            </a:lvl3pPr>
            <a:lvl4pPr marL="1028675" indent="0" algn="ctr" defTabSz="685783" rtl="0" eaLnBrk="1" latinLnBrk="0" hangingPunct="1">
              <a:lnSpc>
                <a:spcPct val="90000"/>
              </a:lnSpc>
              <a:spcBef>
                <a:spcPts val="375"/>
              </a:spcBef>
              <a:buFont typeface="Arial"/>
              <a:buNone/>
              <a:defRPr sz="1200" kern="1200">
                <a:solidFill>
                  <a:schemeClr val="tx1"/>
                </a:solidFill>
                <a:latin typeface="Real Text Pro" charset="0"/>
                <a:ea typeface="Real Text Pro" charset="0"/>
                <a:cs typeface="Real Text Pro" charset="0"/>
              </a:defRPr>
            </a:lvl4pPr>
            <a:lvl5pPr marL="1371566" indent="0" algn="ctr" defTabSz="685783" rtl="0" eaLnBrk="1" latinLnBrk="0" hangingPunct="1">
              <a:lnSpc>
                <a:spcPct val="90000"/>
              </a:lnSpc>
              <a:spcBef>
                <a:spcPts val="375"/>
              </a:spcBef>
              <a:buFont typeface="Arial"/>
              <a:buNone/>
              <a:defRPr sz="1200" kern="1200">
                <a:solidFill>
                  <a:schemeClr val="tx1"/>
                </a:solidFill>
                <a:latin typeface="Real Text Pro" charset="0"/>
                <a:ea typeface="Real Text Pro" charset="0"/>
                <a:cs typeface="Real Text Pro" charset="0"/>
              </a:defRPr>
            </a:lvl5pPr>
            <a:lvl6pPr marL="1714457"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348"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132"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a:t>Click to edit Master subtitle style</a:t>
            </a:r>
          </a:p>
        </p:txBody>
      </p:sp>
    </p:spTree>
    <p:extLst>
      <p:ext uri="{BB962C8B-B14F-4D97-AF65-F5344CB8AC3E}">
        <p14:creationId xmlns:p14="http://schemas.microsoft.com/office/powerpoint/2010/main" val="2400101762"/>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Slide2">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p>
        </p:txBody>
      </p:sp>
      <p:sp>
        <p:nvSpPr>
          <p:cNvPr id="9"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Edit Master text styles</a:t>
            </a:r>
          </a:p>
        </p:txBody>
      </p:sp>
      <p:pic>
        <p:nvPicPr>
          <p:cNvPr id="5" name="Picture 4">
            <a:extLst>
              <a:ext uri="{FF2B5EF4-FFF2-40B4-BE49-F238E27FC236}">
                <a16:creationId xmlns:a16="http://schemas.microsoft.com/office/drawing/2014/main" id="{2B89C388-3366-0F4F-BEE2-71111AAC9B51}"/>
              </a:ext>
            </a:extLst>
          </p:cNvPr>
          <p:cNvPicPr>
            <a:picLocks noChangeAspect="1"/>
          </p:cNvPicPr>
          <p:nvPr userDrawn="1"/>
        </p:nvPicPr>
        <p:blipFill>
          <a:blip r:embed="rId2"/>
          <a:stretch>
            <a:fillRect/>
          </a:stretch>
        </p:blipFill>
        <p:spPr>
          <a:xfrm rot="359987">
            <a:off x="5122190" y="759417"/>
            <a:ext cx="6792697" cy="6792697"/>
          </a:xfrm>
          <a:prstGeom prst="rect">
            <a:avLst/>
          </a:prstGeom>
        </p:spPr>
      </p:pic>
    </p:spTree>
    <p:extLst>
      <p:ext uri="{BB962C8B-B14F-4D97-AF65-F5344CB8AC3E}">
        <p14:creationId xmlns:p14="http://schemas.microsoft.com/office/powerpoint/2010/main" val="96311033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Slide1b">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93DE65F-1A21-424C-8053-CF276E5A9052}"/>
              </a:ext>
            </a:extLst>
          </p:cNvPr>
          <p:cNvSpPr txBox="1">
            <a:spLocks/>
          </p:cNvSpPr>
          <p:nvPr userDrawn="1"/>
        </p:nvSpPr>
        <p:spPr>
          <a:xfrm>
            <a:off x="625930" y="1274763"/>
            <a:ext cx="4572605" cy="2038526"/>
          </a:xfrm>
          <a:prstGeom prst="rect">
            <a:avLst/>
          </a:prstGeom>
        </p:spPr>
        <p:txBody>
          <a:bodyPr vert="horz" lIns="91440" tIns="45720" rIns="91440" bIns="45720" rtlCol="0" anchor="b">
            <a:normAutofit/>
          </a:bodyPr>
          <a:lstStyle>
            <a:lvl1pPr algn="l" defTabSz="685783" rtl="0" eaLnBrk="1" latinLnBrk="0" hangingPunct="1">
              <a:lnSpc>
                <a:spcPct val="90000"/>
              </a:lnSpc>
              <a:spcBef>
                <a:spcPct val="0"/>
              </a:spcBef>
              <a:buNone/>
              <a:defRPr sz="4500" kern="1200">
                <a:solidFill>
                  <a:schemeClr val="tx1"/>
                </a:solidFill>
                <a:latin typeface="Real Head Pro" charset="0"/>
                <a:ea typeface="Real Head Pro" charset="0"/>
                <a:cs typeface="Real Head Pro" charset="0"/>
              </a:defRPr>
            </a:lvl1pPr>
          </a:lstStyle>
          <a:p>
            <a:r>
              <a:rPr lang="en-US"/>
              <a:t>Click to edit Master title style</a:t>
            </a:r>
          </a:p>
        </p:txBody>
      </p:sp>
      <p:sp>
        <p:nvSpPr>
          <p:cNvPr id="6" name="Subtitle 2">
            <a:extLst>
              <a:ext uri="{FF2B5EF4-FFF2-40B4-BE49-F238E27FC236}">
                <a16:creationId xmlns:a16="http://schemas.microsoft.com/office/drawing/2014/main" id="{DF0D4117-AE1C-5248-ACA4-1064E95A216A}"/>
              </a:ext>
            </a:extLst>
          </p:cNvPr>
          <p:cNvSpPr txBox="1">
            <a:spLocks/>
          </p:cNvSpPr>
          <p:nvPr userDrawn="1"/>
        </p:nvSpPr>
        <p:spPr>
          <a:xfrm>
            <a:off x="625930" y="3528660"/>
            <a:ext cx="4572605" cy="1655762"/>
          </a:xfrm>
          <a:prstGeom prst="rect">
            <a:avLst/>
          </a:prstGeom>
        </p:spPr>
        <p:txBody>
          <a:bodyPr vert="horz" lIns="91440" tIns="45720" rIns="91440" bIns="45720" rtlCol="0">
            <a:normAutofit/>
          </a:bodyPr>
          <a:lstStyle>
            <a:lvl1pPr marL="0" indent="0" algn="l" defTabSz="685783" rtl="0" eaLnBrk="1" latinLnBrk="0" hangingPunct="1">
              <a:lnSpc>
                <a:spcPct val="90000"/>
              </a:lnSpc>
              <a:spcBef>
                <a:spcPts val="750"/>
              </a:spcBef>
              <a:buFont typeface="Arial"/>
              <a:buNone/>
              <a:defRPr sz="1800" kern="1200">
                <a:solidFill>
                  <a:schemeClr val="tx1"/>
                </a:solidFill>
                <a:latin typeface="Real Text Pro" charset="0"/>
                <a:ea typeface="Real Text Pro" charset="0"/>
                <a:cs typeface="Real Text Pro" charset="0"/>
              </a:defRPr>
            </a:lvl1pPr>
            <a:lvl2pPr marL="342892" indent="0" algn="ctr" defTabSz="685783" rtl="0" eaLnBrk="1" latinLnBrk="0" hangingPunct="1">
              <a:lnSpc>
                <a:spcPct val="90000"/>
              </a:lnSpc>
              <a:spcBef>
                <a:spcPts val="375"/>
              </a:spcBef>
              <a:buFont typeface="Arial"/>
              <a:buNone/>
              <a:defRPr sz="1500" kern="1200">
                <a:solidFill>
                  <a:schemeClr val="tx1"/>
                </a:solidFill>
                <a:latin typeface="Real Text Pro" charset="0"/>
                <a:ea typeface="Real Text Pro" charset="0"/>
                <a:cs typeface="Real Text Pro" charset="0"/>
              </a:defRPr>
            </a:lvl2pPr>
            <a:lvl3pPr marL="685783" indent="0" algn="ctr" defTabSz="685783" rtl="0" eaLnBrk="1" latinLnBrk="0" hangingPunct="1">
              <a:lnSpc>
                <a:spcPct val="90000"/>
              </a:lnSpc>
              <a:spcBef>
                <a:spcPts val="375"/>
              </a:spcBef>
              <a:buFont typeface="Arial"/>
              <a:buNone/>
              <a:defRPr sz="1350" kern="1200">
                <a:solidFill>
                  <a:schemeClr val="tx1"/>
                </a:solidFill>
                <a:latin typeface="Real Text Pro" charset="0"/>
                <a:ea typeface="Real Text Pro" charset="0"/>
                <a:cs typeface="Real Text Pro" charset="0"/>
              </a:defRPr>
            </a:lvl3pPr>
            <a:lvl4pPr marL="1028675" indent="0" algn="ctr" defTabSz="685783" rtl="0" eaLnBrk="1" latinLnBrk="0" hangingPunct="1">
              <a:lnSpc>
                <a:spcPct val="90000"/>
              </a:lnSpc>
              <a:spcBef>
                <a:spcPts val="375"/>
              </a:spcBef>
              <a:buFont typeface="Arial"/>
              <a:buNone/>
              <a:defRPr sz="1200" kern="1200">
                <a:solidFill>
                  <a:schemeClr val="tx1"/>
                </a:solidFill>
                <a:latin typeface="Real Text Pro" charset="0"/>
                <a:ea typeface="Real Text Pro" charset="0"/>
                <a:cs typeface="Real Text Pro" charset="0"/>
              </a:defRPr>
            </a:lvl4pPr>
            <a:lvl5pPr marL="1371566" indent="0" algn="ctr" defTabSz="685783" rtl="0" eaLnBrk="1" latinLnBrk="0" hangingPunct="1">
              <a:lnSpc>
                <a:spcPct val="90000"/>
              </a:lnSpc>
              <a:spcBef>
                <a:spcPts val="375"/>
              </a:spcBef>
              <a:buFont typeface="Arial"/>
              <a:buNone/>
              <a:defRPr sz="1200" kern="1200">
                <a:solidFill>
                  <a:schemeClr val="tx1"/>
                </a:solidFill>
                <a:latin typeface="Real Text Pro" charset="0"/>
                <a:ea typeface="Real Text Pro" charset="0"/>
                <a:cs typeface="Real Text Pro" charset="0"/>
              </a:defRPr>
            </a:lvl5pPr>
            <a:lvl6pPr marL="1714457"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348"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132"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a:t>Click to edit Master subtitle style</a:t>
            </a:r>
          </a:p>
        </p:txBody>
      </p:sp>
      <p:pic>
        <p:nvPicPr>
          <p:cNvPr id="7" name="Picture 6">
            <a:extLst>
              <a:ext uri="{FF2B5EF4-FFF2-40B4-BE49-F238E27FC236}">
                <a16:creationId xmlns:a16="http://schemas.microsoft.com/office/drawing/2014/main" id="{910717DD-3DB4-EE48-AD3F-B3C40531E45F}"/>
              </a:ext>
            </a:extLst>
          </p:cNvPr>
          <p:cNvPicPr>
            <a:picLocks noChangeAspect="1"/>
          </p:cNvPicPr>
          <p:nvPr userDrawn="1"/>
        </p:nvPicPr>
        <p:blipFill>
          <a:blip r:embed="rId2"/>
          <a:stretch>
            <a:fillRect/>
          </a:stretch>
        </p:blipFill>
        <p:spPr>
          <a:xfrm>
            <a:off x="4739185" y="2883652"/>
            <a:ext cx="4977972" cy="4977972"/>
          </a:xfrm>
          <a:prstGeom prst="rect">
            <a:avLst/>
          </a:prstGeom>
        </p:spPr>
      </p:pic>
    </p:spTree>
    <p:extLst>
      <p:ext uri="{BB962C8B-B14F-4D97-AF65-F5344CB8AC3E}">
        <p14:creationId xmlns:p14="http://schemas.microsoft.com/office/powerpoint/2010/main" val="1805844907"/>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Slide2b">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p>
        </p:txBody>
      </p:sp>
      <p:sp>
        <p:nvSpPr>
          <p:cNvPr id="11"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Edit Master text styles</a:t>
            </a:r>
          </a:p>
        </p:txBody>
      </p:sp>
      <p:pic>
        <p:nvPicPr>
          <p:cNvPr id="5" name="Picture 4">
            <a:extLst>
              <a:ext uri="{FF2B5EF4-FFF2-40B4-BE49-F238E27FC236}">
                <a16:creationId xmlns:a16="http://schemas.microsoft.com/office/drawing/2014/main" id="{B3CF38CB-B9AB-3F49-9F01-961B1E1DB2E8}"/>
              </a:ext>
            </a:extLst>
          </p:cNvPr>
          <p:cNvPicPr>
            <a:picLocks noChangeAspect="1"/>
          </p:cNvPicPr>
          <p:nvPr userDrawn="1"/>
        </p:nvPicPr>
        <p:blipFill>
          <a:blip r:embed="rId2"/>
          <a:stretch>
            <a:fillRect/>
          </a:stretch>
        </p:blipFill>
        <p:spPr>
          <a:xfrm rot="359987">
            <a:off x="5122190" y="759417"/>
            <a:ext cx="6792697" cy="6792697"/>
          </a:xfrm>
          <a:prstGeom prst="rect">
            <a:avLst/>
          </a:prstGeom>
        </p:spPr>
      </p:pic>
    </p:spTree>
    <p:extLst>
      <p:ext uri="{BB962C8B-B14F-4D97-AF65-F5344CB8AC3E}">
        <p14:creationId xmlns:p14="http://schemas.microsoft.com/office/powerpoint/2010/main" val="168334530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Slide1c">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473530" y="1122363"/>
            <a:ext cx="4572605" cy="2387600"/>
          </a:xfrm>
        </p:spPr>
        <p:txBody>
          <a:bodyPr anchor="b"/>
          <a:lstStyle>
            <a:lvl1pPr algn="l">
              <a:defRPr sz="4500">
                <a:latin typeface="Real Head Pro" charset="0"/>
                <a:ea typeface="Real Head Pro" charset="0"/>
                <a:cs typeface="Real Head Pro" charset="0"/>
              </a:defRPr>
            </a:lvl1pPr>
          </a:lstStyle>
          <a:p>
            <a:r>
              <a:rPr lang="en-US"/>
              <a:t>Click to edit Master title style</a:t>
            </a:r>
          </a:p>
        </p:txBody>
      </p:sp>
      <p:sp>
        <p:nvSpPr>
          <p:cNvPr id="12" name="Subtitle 2"/>
          <p:cNvSpPr>
            <a:spLocks noGrp="1"/>
          </p:cNvSpPr>
          <p:nvPr>
            <p:ph type="subTitle" idx="1"/>
          </p:nvPr>
        </p:nvSpPr>
        <p:spPr>
          <a:xfrm>
            <a:off x="473530" y="3602038"/>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pic>
        <p:nvPicPr>
          <p:cNvPr id="5" name="Picture 4">
            <a:extLst>
              <a:ext uri="{FF2B5EF4-FFF2-40B4-BE49-F238E27FC236}">
                <a16:creationId xmlns:a16="http://schemas.microsoft.com/office/drawing/2014/main" id="{69A731D7-3029-0D4C-B53B-8F00C613E55F}"/>
              </a:ext>
            </a:extLst>
          </p:cNvPr>
          <p:cNvPicPr>
            <a:picLocks noChangeAspect="1"/>
          </p:cNvPicPr>
          <p:nvPr userDrawn="1"/>
        </p:nvPicPr>
        <p:blipFill>
          <a:blip r:embed="rId2"/>
          <a:stretch>
            <a:fillRect/>
          </a:stretch>
        </p:blipFill>
        <p:spPr>
          <a:xfrm>
            <a:off x="4739185" y="2883651"/>
            <a:ext cx="4977972" cy="4977972"/>
          </a:xfrm>
          <a:prstGeom prst="rect">
            <a:avLst/>
          </a:prstGeom>
        </p:spPr>
      </p:pic>
    </p:spTree>
    <p:extLst>
      <p:ext uri="{BB962C8B-B14F-4D97-AF65-F5344CB8AC3E}">
        <p14:creationId xmlns:p14="http://schemas.microsoft.com/office/powerpoint/2010/main" val="404783981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41"/>
            <a:ext cx="7886700" cy="2852737"/>
          </a:xfrm>
        </p:spPr>
        <p:txBody>
          <a:bodyPr anchor="b"/>
          <a:lstStyle>
            <a:lvl1pPr>
              <a:defRPr sz="4500"/>
            </a:lvl1pPr>
          </a:lstStyle>
          <a:p>
            <a:r>
              <a:rPr lang="en-US"/>
              <a:t>Section Page</a:t>
            </a:r>
          </a:p>
        </p:txBody>
      </p:sp>
      <p:sp>
        <p:nvSpPr>
          <p:cNvPr id="3" name="Text Placeholder 2"/>
          <p:cNvSpPr>
            <a:spLocks noGrp="1"/>
          </p:cNvSpPr>
          <p:nvPr>
            <p:ph type="body" idx="1" hasCustomPrompt="1"/>
          </p:nvPr>
        </p:nvSpPr>
        <p:spPr>
          <a:xfrm>
            <a:off x="623888" y="4589466"/>
            <a:ext cx="78867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Subtitle</a:t>
            </a:r>
          </a:p>
        </p:txBody>
      </p:sp>
      <p:cxnSp>
        <p:nvCxnSpPr>
          <p:cNvPr id="5" name="Straight Connector 4"/>
          <p:cNvCxnSpPr/>
          <p:nvPr userDrawn="1"/>
        </p:nvCxnSpPr>
        <p:spPr>
          <a:xfrm>
            <a:off x="628650" y="4515556"/>
            <a:ext cx="737235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995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pic>
        <p:nvPicPr>
          <p:cNvPr id="7" name="Picture 6">
            <a:extLst>
              <a:ext uri="{FF2B5EF4-FFF2-40B4-BE49-F238E27FC236}">
                <a16:creationId xmlns:a16="http://schemas.microsoft.com/office/drawing/2014/main" id="{FBC3A163-F2F5-304C-8FD9-6CDBAA4078B8}"/>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1199170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lide1b">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7750B4-13D5-8748-8A18-B4E4374432BF}"/>
              </a:ext>
            </a:extLst>
          </p:cNvPr>
          <p:cNvSpPr>
            <a:spLocks noGrp="1"/>
          </p:cNvSpPr>
          <p:nvPr>
            <p:ph type="ctrTitle"/>
          </p:nvPr>
        </p:nvSpPr>
        <p:spPr>
          <a:xfrm>
            <a:off x="473530" y="1122363"/>
            <a:ext cx="4572605" cy="2038526"/>
          </a:xfrm>
        </p:spPr>
        <p:txBody>
          <a:bodyPr anchor="b"/>
          <a:lstStyle>
            <a:lvl1pPr algn="l">
              <a:defRPr sz="4500">
                <a:latin typeface="Real Head Pro" charset="0"/>
                <a:ea typeface="Real Head Pro" charset="0"/>
                <a:cs typeface="Real Head Pro" charset="0"/>
              </a:defRPr>
            </a:lvl1pPr>
          </a:lstStyle>
          <a:p>
            <a:r>
              <a:rPr lang="en-US"/>
              <a:t>Click to edit Master title style</a:t>
            </a:r>
          </a:p>
        </p:txBody>
      </p:sp>
      <p:sp>
        <p:nvSpPr>
          <p:cNvPr id="6" name="Subtitle 2">
            <a:extLst>
              <a:ext uri="{FF2B5EF4-FFF2-40B4-BE49-F238E27FC236}">
                <a16:creationId xmlns:a16="http://schemas.microsoft.com/office/drawing/2014/main" id="{D4864F8C-F28E-504F-B46A-735D4C290423}"/>
              </a:ext>
            </a:extLst>
          </p:cNvPr>
          <p:cNvSpPr>
            <a:spLocks noGrp="1"/>
          </p:cNvSpPr>
          <p:nvPr>
            <p:ph type="subTitle" idx="1"/>
          </p:nvPr>
        </p:nvSpPr>
        <p:spPr>
          <a:xfrm>
            <a:off x="473530" y="3376260"/>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pic>
        <p:nvPicPr>
          <p:cNvPr id="7" name="Picture 6">
            <a:extLst>
              <a:ext uri="{FF2B5EF4-FFF2-40B4-BE49-F238E27FC236}">
                <a16:creationId xmlns:a16="http://schemas.microsoft.com/office/drawing/2014/main" id="{0F8B1540-9DC8-294D-8DF5-5549346455D6}"/>
              </a:ext>
            </a:extLst>
          </p:cNvPr>
          <p:cNvPicPr>
            <a:picLocks noChangeAspect="1"/>
          </p:cNvPicPr>
          <p:nvPr userDrawn="1"/>
        </p:nvPicPr>
        <p:blipFill>
          <a:blip r:embed="rId2"/>
          <a:stretch>
            <a:fillRect/>
          </a:stretch>
        </p:blipFill>
        <p:spPr>
          <a:xfrm>
            <a:off x="4452458" y="2620098"/>
            <a:ext cx="5306399" cy="530639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_Black">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0"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lumMod val="75000"/>
                  </a:schemeClr>
                </a:solidFill>
              </a:defRPr>
            </a:lvl1pPr>
          </a:lstStyle>
          <a:p>
            <a:fld id="{2BE017B6-6466-CA44-A203-DCC007137B39}" type="slidenum">
              <a:rPr lang="en-US" smtClean="0"/>
              <a:pPr/>
              <a:t>‹#›</a:t>
            </a:fld>
            <a:endParaRPr lang="en-US"/>
          </a:p>
        </p:txBody>
      </p:sp>
      <p:pic>
        <p:nvPicPr>
          <p:cNvPr id="11" name="Picture 10">
            <a:extLst>
              <a:ext uri="{FF2B5EF4-FFF2-40B4-BE49-F238E27FC236}">
                <a16:creationId xmlns:a16="http://schemas.microsoft.com/office/drawing/2014/main" id="{1D7BDC91-08C6-9D44-9272-04C1B6353633}"/>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236577392"/>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lumn_a">
    <p:spTree>
      <p:nvGrpSpPr>
        <p:cNvPr id="1" name=""/>
        <p:cNvGrpSpPr/>
        <p:nvPr/>
      </p:nvGrpSpPr>
      <p:grpSpPr>
        <a:xfrm>
          <a:off x="0" y="0"/>
          <a:ext cx="0" cy="0"/>
          <a:chOff x="0" y="0"/>
          <a:chExt cx="0" cy="0"/>
        </a:xfrm>
      </p:grpSpPr>
      <p:sp>
        <p:nvSpPr>
          <p:cNvPr id="8" name="Rectangle 7"/>
          <p:cNvSpPr/>
          <p:nvPr userDrawn="1"/>
        </p:nvSpPr>
        <p:spPr>
          <a:xfrm>
            <a:off x="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1996" y="1825625"/>
            <a:ext cx="38862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pic>
        <p:nvPicPr>
          <p:cNvPr id="9" name="Picture 8">
            <a:extLst>
              <a:ext uri="{FF2B5EF4-FFF2-40B4-BE49-F238E27FC236}">
                <a16:creationId xmlns:a16="http://schemas.microsoft.com/office/drawing/2014/main" id="{BE0B4BED-31A1-7D4B-AC6C-66A3A4A87F0B}"/>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1955349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_b">
    <p:spTree>
      <p:nvGrpSpPr>
        <p:cNvPr id="1" name=""/>
        <p:cNvGrpSpPr/>
        <p:nvPr/>
      </p:nvGrpSpPr>
      <p:grpSpPr>
        <a:xfrm>
          <a:off x="0" y="0"/>
          <a:ext cx="0" cy="0"/>
          <a:chOff x="0" y="0"/>
          <a:chExt cx="0" cy="0"/>
        </a:xfrm>
      </p:grpSpPr>
      <p:sp>
        <p:nvSpPr>
          <p:cNvPr id="10" name="Rectangle 9"/>
          <p:cNvSpPr/>
          <p:nvPr userDrawn="1"/>
        </p:nvSpPr>
        <p:spPr>
          <a:xfrm>
            <a:off x="457200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half" idx="2"/>
          </p:nvPr>
        </p:nvSpPr>
        <p:spPr>
          <a:xfrm>
            <a:off x="4914900" y="1825625"/>
            <a:ext cx="38862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2"/>
          <a:stretch>
            <a:fillRect/>
          </a:stretch>
        </p:blipFill>
        <p:spPr>
          <a:xfrm>
            <a:off x="628651" y="6397398"/>
            <a:ext cx="2016578" cy="240173"/>
          </a:xfrm>
          <a:prstGeom prst="rect">
            <a:avLst/>
          </a:prstGeom>
        </p:spPr>
      </p:pic>
      <p:cxnSp>
        <p:nvCxnSpPr>
          <p:cNvPr id="16" name="Straight Connector 15"/>
          <p:cNvCxnSpPr/>
          <p:nvPr userDrawn="1"/>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pic>
        <p:nvPicPr>
          <p:cNvPr id="15" name="Picture 14">
            <a:extLst>
              <a:ext uri="{FF2B5EF4-FFF2-40B4-BE49-F238E27FC236}">
                <a16:creationId xmlns:a16="http://schemas.microsoft.com/office/drawing/2014/main" id="{5F1A5E71-EC63-C94A-A66F-17188B2F4273}"/>
              </a:ext>
            </a:extLst>
          </p:cNvPr>
          <p:cNvPicPr>
            <a:picLocks noChangeAspect="1"/>
          </p:cNvPicPr>
          <p:nvPr userDrawn="1"/>
        </p:nvPicPr>
        <p:blipFill>
          <a:blip r:embed="rId3"/>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5538888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_dark">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4901997"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pic>
        <p:nvPicPr>
          <p:cNvPr id="11" name="Picture 10">
            <a:extLst>
              <a:ext uri="{FF2B5EF4-FFF2-40B4-BE49-F238E27FC236}">
                <a16:creationId xmlns:a16="http://schemas.microsoft.com/office/drawing/2014/main" id="{75995110-0B3E-E44E-9808-E5013EF8A129}"/>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42068035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_light">
    <p:spTree>
      <p:nvGrpSpPr>
        <p:cNvPr id="1" name=""/>
        <p:cNvGrpSpPr/>
        <p:nvPr/>
      </p:nvGrpSpPr>
      <p:grpSpPr>
        <a:xfrm>
          <a:off x="0" y="0"/>
          <a:ext cx="0" cy="0"/>
          <a:chOff x="0" y="0"/>
          <a:chExt cx="0" cy="0"/>
        </a:xfrm>
      </p:grpSpPr>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2"/>
          <a:stretch>
            <a:fillRect/>
          </a:stretch>
        </p:blipFill>
        <p:spPr>
          <a:xfrm>
            <a:off x="628651" y="6397398"/>
            <a:ext cx="2016578" cy="240173"/>
          </a:xfrm>
          <a:prstGeom prst="rect">
            <a:avLst/>
          </a:prstGeom>
        </p:spPr>
      </p:pic>
      <p:cxnSp>
        <p:nvCxnSpPr>
          <p:cNvPr id="16" name="Straight Connector 15"/>
          <p:cNvCxnSpPr/>
          <p:nvPr userDrawn="1"/>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491490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pic>
        <p:nvPicPr>
          <p:cNvPr id="10" name="Picture 9">
            <a:extLst>
              <a:ext uri="{FF2B5EF4-FFF2-40B4-BE49-F238E27FC236}">
                <a16:creationId xmlns:a16="http://schemas.microsoft.com/office/drawing/2014/main" id="{1611758C-0F6E-B647-B088-186CB9AA9560}"/>
              </a:ext>
            </a:extLst>
          </p:cNvPr>
          <p:cNvPicPr>
            <a:picLocks noChangeAspect="1"/>
          </p:cNvPicPr>
          <p:nvPr userDrawn="1"/>
        </p:nvPicPr>
        <p:blipFill>
          <a:blip r:embed="rId3"/>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1325947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Image_a">
    <p:spTree>
      <p:nvGrpSpPr>
        <p:cNvPr id="1" name=""/>
        <p:cNvGrpSpPr/>
        <p:nvPr/>
      </p:nvGrpSpPr>
      <p:grpSpPr>
        <a:xfrm>
          <a:off x="0" y="0"/>
          <a:ext cx="0" cy="0"/>
          <a:chOff x="0" y="0"/>
          <a:chExt cx="0" cy="0"/>
        </a:xfrm>
      </p:grpSpPr>
      <p:sp>
        <p:nvSpPr>
          <p:cNvPr id="9" name="Rectangle 8"/>
          <p:cNvSpPr/>
          <p:nvPr userDrawn="1"/>
        </p:nvSpPr>
        <p:spPr>
          <a:xfrm>
            <a:off x="3731079" y="0"/>
            <a:ext cx="5412922"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latin typeface="Real Text Pro" charset="0"/>
                <a:ea typeface="Real Text Pro" charset="0"/>
                <a:cs typeface="Real Text Pro" charset="0"/>
              </a:defRPr>
            </a:lvl1pPr>
            <a:lvl2pPr marL="557204" indent="-214313">
              <a:buFont typeface="Arial" panose="020B0604020202020204" pitchFamily="34" charset="0"/>
              <a:buChar char="•"/>
              <a:defRPr sz="1050"/>
            </a:lvl2pPr>
            <a:lvl3pPr marL="814370" indent="-128588">
              <a:buFont typeface="Arial" panose="020B0604020202020204" pitchFamily="34" charset="0"/>
              <a:buChar char="•"/>
              <a:defRPr sz="900"/>
            </a:lvl3pPr>
            <a:lvl4pPr marL="1157262" indent="-128588">
              <a:buFont typeface="Arial" panose="020B0604020202020204" pitchFamily="34" charset="0"/>
              <a:buChar char="•"/>
              <a:defRPr sz="750"/>
            </a:lvl4pPr>
            <a:lvl5pPr marL="1500153" indent="-128588">
              <a:buFont typeface="Arial" panose="020B0604020202020204" pitchFamily="34" charset="0"/>
              <a:buChar char="•"/>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a:p>
            <a:pPr lvl="1"/>
            <a:r>
              <a:rPr lang="en-US"/>
              <a:t>Second level</a:t>
            </a:r>
          </a:p>
          <a:p>
            <a:pPr lvl="2"/>
            <a:r>
              <a:rPr lang="en-US"/>
              <a:t>Third level</a:t>
            </a:r>
          </a:p>
        </p:txBody>
      </p:sp>
      <p:sp>
        <p:nvSpPr>
          <p:cNvPr id="7" name="Title 1"/>
          <p:cNvSpPr>
            <a:spLocks noGrp="1"/>
          </p:cNvSpPr>
          <p:nvPr>
            <p:ph type="title" hasCustomPrompt="1"/>
          </p:nvPr>
        </p:nvSpPr>
        <p:spPr>
          <a:xfrm>
            <a:off x="629841" y="457200"/>
            <a:ext cx="2949178" cy="1379768"/>
          </a:xfrm>
        </p:spPr>
        <p:txBody>
          <a:bodyPr anchor="b"/>
          <a:lstStyle>
            <a:lvl1pPr>
              <a:defRPr sz="2400">
                <a:solidFill>
                  <a:schemeClr val="tx1"/>
                </a:solidFill>
                <a:latin typeface="Real Text Pro" charset="0"/>
                <a:ea typeface="Real Text Pro" charset="0"/>
                <a:cs typeface="Real Text Pro" charset="0"/>
              </a:defRPr>
            </a:lvl1pPr>
          </a:lstStyle>
          <a:p>
            <a:r>
              <a:rPr lang="en-US"/>
              <a:t>Title Here – Image on Black</a:t>
            </a:r>
          </a:p>
        </p:txBody>
      </p:sp>
      <p:cxnSp>
        <p:nvCxnSpPr>
          <p:cNvPr id="10" name="Straight Connector 9"/>
          <p:cNvCxnSpPr/>
          <p:nvPr userDrawn="1"/>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6" name="Picture Placeholder 5">
            <a:extLst>
              <a:ext uri="{FF2B5EF4-FFF2-40B4-BE49-F238E27FC236}">
                <a16:creationId xmlns:a16="http://schemas.microsoft.com/office/drawing/2014/main" id="{2ADCC06A-3F72-4A46-B666-4BC6A0CBBE09}"/>
              </a:ext>
            </a:extLst>
          </p:cNvPr>
          <p:cNvSpPr>
            <a:spLocks noGrp="1"/>
          </p:cNvSpPr>
          <p:nvPr>
            <p:ph type="pic" sz="quarter" idx="11"/>
          </p:nvPr>
        </p:nvSpPr>
        <p:spPr>
          <a:xfrm>
            <a:off x="4182666" y="1262591"/>
            <a:ext cx="4637484" cy="3965575"/>
          </a:xfrm>
        </p:spPr>
        <p:txBody>
          <a:bodyPr/>
          <a:lstStyle/>
          <a:p>
            <a:endParaRPr lang="en-US"/>
          </a:p>
        </p:txBody>
      </p:sp>
      <p:pic>
        <p:nvPicPr>
          <p:cNvPr id="11" name="Picture 10">
            <a:extLst>
              <a:ext uri="{FF2B5EF4-FFF2-40B4-BE49-F238E27FC236}">
                <a16:creationId xmlns:a16="http://schemas.microsoft.com/office/drawing/2014/main" id="{AC138533-78AE-9346-B580-D0942D6FBE8D}"/>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41624664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Image_b">
    <p:spTree>
      <p:nvGrpSpPr>
        <p:cNvPr id="1" name=""/>
        <p:cNvGrpSpPr/>
        <p:nvPr/>
      </p:nvGrpSpPr>
      <p:grpSpPr>
        <a:xfrm>
          <a:off x="0" y="0"/>
          <a:ext cx="0" cy="0"/>
          <a:chOff x="0" y="0"/>
          <a:chExt cx="0" cy="0"/>
        </a:xfrm>
      </p:grpSpPr>
      <p:sp>
        <p:nvSpPr>
          <p:cNvPr id="6" name="Rectangle 5"/>
          <p:cNvSpPr/>
          <p:nvPr userDrawn="1"/>
        </p:nvSpPr>
        <p:spPr>
          <a:xfrm>
            <a:off x="0" y="0"/>
            <a:ext cx="382693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a:p>
            <a:pPr lvl="1"/>
            <a:r>
              <a:rPr lang="en-US"/>
              <a:t>Second level</a:t>
            </a:r>
          </a:p>
          <a:p>
            <a:pPr lvl="2"/>
            <a:r>
              <a:rPr lang="en-US"/>
              <a:t>Third level</a:t>
            </a:r>
          </a:p>
          <a:p>
            <a:pPr lvl="0"/>
            <a:endParaRPr lang="en-US"/>
          </a:p>
        </p:txBody>
      </p:sp>
      <p:sp>
        <p:nvSpPr>
          <p:cNvPr id="8" name="Title 1"/>
          <p:cNvSpPr>
            <a:spLocks noGrp="1"/>
          </p:cNvSpPr>
          <p:nvPr>
            <p:ph type="title" hasCustomPrompt="1"/>
          </p:nvPr>
        </p:nvSpPr>
        <p:spPr>
          <a:xfrm>
            <a:off x="629841" y="457200"/>
            <a:ext cx="2949178" cy="1379768"/>
          </a:xfrm>
        </p:spPr>
        <p:txBody>
          <a:bodyPr anchor="b"/>
          <a:lstStyle>
            <a:lvl1pPr>
              <a:defRPr sz="2400">
                <a:solidFill>
                  <a:schemeClr val="bg1"/>
                </a:solidFill>
                <a:latin typeface="Real Text Pro" charset="0"/>
                <a:ea typeface="Real Text Pro" charset="0"/>
                <a:cs typeface="Real Text Pro" charset="0"/>
              </a:defRPr>
            </a:lvl1pPr>
          </a:lstStyle>
          <a:p>
            <a:r>
              <a:rPr lang="en-US"/>
              <a:t>Title Here – Image on White</a:t>
            </a:r>
          </a:p>
        </p:txBody>
      </p:sp>
      <p:cxnSp>
        <p:nvCxnSpPr>
          <p:cNvPr id="9" name="Straight Connector 8"/>
          <p:cNvCxnSpPr/>
          <p:nvPr userDrawn="1"/>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11" name="Picture Placeholder 5">
            <a:extLst>
              <a:ext uri="{FF2B5EF4-FFF2-40B4-BE49-F238E27FC236}">
                <a16:creationId xmlns:a16="http://schemas.microsoft.com/office/drawing/2014/main" id="{D2D8BB13-04C6-4244-BF0F-D230697E6160}"/>
              </a:ext>
            </a:extLst>
          </p:cNvPr>
          <p:cNvSpPr>
            <a:spLocks noGrp="1"/>
          </p:cNvSpPr>
          <p:nvPr>
            <p:ph type="pic" sz="quarter" idx="11"/>
          </p:nvPr>
        </p:nvSpPr>
        <p:spPr>
          <a:xfrm>
            <a:off x="4182666" y="1262591"/>
            <a:ext cx="4637484" cy="3965575"/>
          </a:xfrm>
        </p:spPr>
        <p:txBody>
          <a:bodyPr/>
          <a:lstStyle/>
          <a:p>
            <a:endParaRPr lang="en-US"/>
          </a:p>
        </p:txBody>
      </p:sp>
      <p:pic>
        <p:nvPicPr>
          <p:cNvPr id="12" name="Picture 11">
            <a:extLst>
              <a:ext uri="{FF2B5EF4-FFF2-40B4-BE49-F238E27FC236}">
                <a16:creationId xmlns:a16="http://schemas.microsoft.com/office/drawing/2014/main" id="{1A306DA0-7F10-CF42-845F-1116F6E0F6EA}"/>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9518920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Bleed Image with Content_Light">
    <p:spTree>
      <p:nvGrpSpPr>
        <p:cNvPr id="1" name=""/>
        <p:cNvGrpSpPr/>
        <p:nvPr/>
      </p:nvGrpSpPr>
      <p:grpSpPr>
        <a:xfrm>
          <a:off x="0" y="0"/>
          <a:ext cx="0" cy="0"/>
          <a:chOff x="0" y="0"/>
          <a:chExt cx="0" cy="0"/>
        </a:xfrm>
      </p:grpSpPr>
      <p:sp>
        <p:nvSpPr>
          <p:cNvPr id="9" name="Rectangle 8"/>
          <p:cNvSpPr/>
          <p:nvPr userDrawn="1"/>
        </p:nvSpPr>
        <p:spPr>
          <a:xfrm>
            <a:off x="1" y="0"/>
            <a:ext cx="372291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tx1"/>
                </a:solidFill>
                <a:latin typeface="Real Text Pro" charset="0"/>
                <a:ea typeface="Real Text Pro" charset="0"/>
                <a:cs typeface="Real Text Pro" charset="0"/>
              </a:defRPr>
            </a:lvl1pPr>
          </a:lstStyle>
          <a:p>
            <a:r>
              <a:rPr lang="en-US"/>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tx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tx1"/>
                </a:solidFill>
              </a:defRPr>
            </a:lvl2pPr>
            <a:lvl3pPr marL="814370" indent="-128588">
              <a:buFont typeface="Arial" panose="020B0604020202020204" pitchFamily="34" charset="0"/>
              <a:buChar char="•"/>
              <a:defRPr sz="900">
                <a:solidFill>
                  <a:schemeClr val="tx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a:p>
            <a:pPr lvl="1"/>
            <a:r>
              <a:rPr lang="en-US"/>
              <a:t>Second level</a:t>
            </a:r>
          </a:p>
          <a:p>
            <a:pPr lvl="2"/>
            <a:r>
              <a:rPr lang="en-US"/>
              <a:t>Third level</a:t>
            </a:r>
          </a:p>
        </p:txBody>
      </p:sp>
      <p:cxnSp>
        <p:nvCxnSpPr>
          <p:cNvPr id="8" name="Straight Connector 7"/>
          <p:cNvCxnSpPr>
            <a:cxnSpLocks/>
          </p:cNvCxnSpPr>
          <p:nvPr userDrawn="1"/>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p:nvPr>
        </p:nvSpPr>
        <p:spPr>
          <a:xfrm>
            <a:off x="-82480" y="-44532"/>
            <a:ext cx="3920200" cy="6947063"/>
          </a:xfrm>
        </p:spPr>
        <p:txBody>
          <a:bodyPr/>
          <a:lstStyle>
            <a:lvl1pPr marL="0" indent="0">
              <a:buNone/>
              <a:defRPr/>
            </a:lvl1pPr>
          </a:lstStyle>
          <a:p>
            <a:endParaRPr lang="en-US"/>
          </a:p>
        </p:txBody>
      </p:sp>
      <p:pic>
        <p:nvPicPr>
          <p:cNvPr id="10" name="Picture 9">
            <a:extLst>
              <a:ext uri="{FF2B5EF4-FFF2-40B4-BE49-F238E27FC236}">
                <a16:creationId xmlns:a16="http://schemas.microsoft.com/office/drawing/2014/main" id="{9F75AD5D-C33F-0249-B60E-8B3E4AB0A0CB}"/>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306999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Bleed Image with Content_Dark">
    <p:spTree>
      <p:nvGrpSpPr>
        <p:cNvPr id="1" name=""/>
        <p:cNvGrpSpPr/>
        <p:nvPr/>
      </p:nvGrpSpPr>
      <p:grpSpPr>
        <a:xfrm>
          <a:off x="0" y="0"/>
          <a:ext cx="0" cy="0"/>
          <a:chOff x="0" y="0"/>
          <a:chExt cx="0" cy="0"/>
        </a:xfrm>
      </p:grpSpPr>
      <p:sp>
        <p:nvSpPr>
          <p:cNvPr id="9" name="Rectangle 8"/>
          <p:cNvSpPr/>
          <p:nvPr userDrawn="1"/>
        </p:nvSpPr>
        <p:spPr>
          <a:xfrm>
            <a:off x="3742267" y="-1"/>
            <a:ext cx="5401733" cy="6902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bg1"/>
                </a:solidFill>
                <a:latin typeface="Real Text Pro" charset="0"/>
                <a:ea typeface="Real Text Pro" charset="0"/>
                <a:cs typeface="Real Text Pro" charset="0"/>
              </a:defRPr>
            </a:lvl1pPr>
          </a:lstStyle>
          <a:p>
            <a:r>
              <a:rPr lang="en-US"/>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a:p>
            <a:pPr lvl="1"/>
            <a:r>
              <a:rPr lang="en-US"/>
              <a:t>Second level</a:t>
            </a:r>
          </a:p>
          <a:p>
            <a:pPr lvl="2"/>
            <a:r>
              <a:rPr lang="en-US"/>
              <a:t>Third level</a:t>
            </a:r>
          </a:p>
        </p:txBody>
      </p:sp>
      <p:cxnSp>
        <p:nvCxnSpPr>
          <p:cNvPr id="8" name="Straight Connector 7"/>
          <p:cNvCxnSpPr>
            <a:cxnSpLocks/>
          </p:cNvCxnSpPr>
          <p:nvPr userDrawn="1"/>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hasCustomPrompt="1"/>
          </p:nvPr>
        </p:nvSpPr>
        <p:spPr>
          <a:xfrm>
            <a:off x="-177933" y="-44532"/>
            <a:ext cx="3920200" cy="6947063"/>
          </a:xfrm>
        </p:spPr>
        <p:txBody>
          <a:bodyPr/>
          <a:lstStyle>
            <a:lvl1pPr marL="0" indent="0">
              <a:buNone/>
              <a:defRPr/>
            </a:lvl1pPr>
          </a:lstStyle>
          <a:p>
            <a:r>
              <a:rPr lang="en-US"/>
              <a:t>	</a:t>
            </a:r>
          </a:p>
          <a:p>
            <a:r>
              <a:rPr lang="en-US"/>
              <a:t>	</a:t>
            </a:r>
          </a:p>
        </p:txBody>
      </p:sp>
      <p:pic>
        <p:nvPicPr>
          <p:cNvPr id="11" name="Picture 10">
            <a:extLst>
              <a:ext uri="{FF2B5EF4-FFF2-40B4-BE49-F238E27FC236}">
                <a16:creationId xmlns:a16="http://schemas.microsoft.com/office/drawing/2014/main" id="{C3CF867D-E1D5-794A-9077-D569B498E22A}"/>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23896129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Chart Example</a:t>
            </a:r>
          </a:p>
        </p:txBody>
      </p:sp>
      <p:sp>
        <p:nvSpPr>
          <p:cNvPr id="5" name="Chart Placeholder 4">
            <a:extLst>
              <a:ext uri="{FF2B5EF4-FFF2-40B4-BE49-F238E27FC236}">
                <a16:creationId xmlns:a16="http://schemas.microsoft.com/office/drawing/2014/main" id="{2C436304-74C6-2A49-A8C4-DA04D212BCAE}"/>
              </a:ext>
            </a:extLst>
          </p:cNvPr>
          <p:cNvSpPr>
            <a:spLocks noGrp="1"/>
          </p:cNvSpPr>
          <p:nvPr>
            <p:ph type="chart" sz="quarter" idx="11"/>
          </p:nvPr>
        </p:nvSpPr>
        <p:spPr>
          <a:xfrm>
            <a:off x="628650" y="1843088"/>
            <a:ext cx="7886700" cy="4248150"/>
          </a:xfrm>
        </p:spPr>
        <p:txBody>
          <a:bodyPr/>
          <a:lstStyle/>
          <a:p>
            <a:endParaRPr lang="en-US"/>
          </a:p>
        </p:txBody>
      </p:sp>
      <p:pic>
        <p:nvPicPr>
          <p:cNvPr id="8" name="Picture 7">
            <a:extLst>
              <a:ext uri="{FF2B5EF4-FFF2-40B4-BE49-F238E27FC236}">
                <a16:creationId xmlns:a16="http://schemas.microsoft.com/office/drawing/2014/main" id="{CC6C414B-DC58-6A46-9AEA-1988D62A4F8B}"/>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57754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lide2b">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p>
        </p:txBody>
      </p:sp>
      <p:sp>
        <p:nvSpPr>
          <p:cNvPr id="11"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Edit Master text styles</a:t>
            </a:r>
          </a:p>
        </p:txBody>
      </p:sp>
      <p:pic>
        <p:nvPicPr>
          <p:cNvPr id="5" name="Picture 4">
            <a:extLst>
              <a:ext uri="{FF2B5EF4-FFF2-40B4-BE49-F238E27FC236}">
                <a16:creationId xmlns:a16="http://schemas.microsoft.com/office/drawing/2014/main" id="{C86B7C12-224B-9843-9799-95D3E146A766}"/>
              </a:ext>
            </a:extLst>
          </p:cNvPr>
          <p:cNvPicPr>
            <a:picLocks noChangeAspect="1"/>
          </p:cNvPicPr>
          <p:nvPr userDrawn="1"/>
        </p:nvPicPr>
        <p:blipFill>
          <a:blip r:embed="rId2"/>
          <a:stretch>
            <a:fillRect/>
          </a:stretch>
        </p:blipFill>
        <p:spPr>
          <a:xfrm rot="359987">
            <a:off x="5122190" y="759417"/>
            <a:ext cx="6792697" cy="679269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SmartArt Example</a:t>
            </a:r>
          </a:p>
        </p:txBody>
      </p:sp>
      <p:sp>
        <p:nvSpPr>
          <p:cNvPr id="6" name="SmartArt Placeholder 5">
            <a:extLst>
              <a:ext uri="{FF2B5EF4-FFF2-40B4-BE49-F238E27FC236}">
                <a16:creationId xmlns:a16="http://schemas.microsoft.com/office/drawing/2014/main" id="{12773BB6-5B99-1C4F-8F4B-472D3A76FEE3}"/>
              </a:ext>
            </a:extLst>
          </p:cNvPr>
          <p:cNvSpPr>
            <a:spLocks noGrp="1"/>
          </p:cNvSpPr>
          <p:nvPr>
            <p:ph type="dgm" sz="quarter" idx="11"/>
          </p:nvPr>
        </p:nvSpPr>
        <p:spPr>
          <a:xfrm>
            <a:off x="628650" y="1690688"/>
            <a:ext cx="7886700" cy="4665662"/>
          </a:xfrm>
        </p:spPr>
        <p:txBody>
          <a:bodyPr/>
          <a:lstStyle/>
          <a:p>
            <a:endParaRPr lang="en-US"/>
          </a:p>
        </p:txBody>
      </p:sp>
      <p:pic>
        <p:nvPicPr>
          <p:cNvPr id="7" name="Picture 6">
            <a:extLst>
              <a:ext uri="{FF2B5EF4-FFF2-40B4-BE49-F238E27FC236}">
                <a16:creationId xmlns:a16="http://schemas.microsoft.com/office/drawing/2014/main" id="{3C2A3B3F-D57F-C841-AEE2-C34CCEC78DD2}"/>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4013290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
        <p:nvSpPr>
          <p:cNvPr id="4" name="Title 3"/>
          <p:cNvSpPr>
            <a:spLocks noGrp="1"/>
          </p:cNvSpPr>
          <p:nvPr>
            <p:ph type="title" hasCustomPrompt="1"/>
          </p:nvPr>
        </p:nvSpPr>
        <p:spPr/>
        <p:txBody>
          <a:bodyPr/>
          <a:lstStyle>
            <a:lvl1pPr>
              <a:defRPr/>
            </a:lvl1pPr>
          </a:lstStyle>
          <a:p>
            <a:r>
              <a:rPr lang="en-US"/>
              <a:t>Title – Table Example</a:t>
            </a:r>
          </a:p>
        </p:txBody>
      </p:sp>
      <p:sp>
        <p:nvSpPr>
          <p:cNvPr id="5" name="Table Placeholder 4">
            <a:extLst>
              <a:ext uri="{FF2B5EF4-FFF2-40B4-BE49-F238E27FC236}">
                <a16:creationId xmlns:a16="http://schemas.microsoft.com/office/drawing/2014/main" id="{4836C344-5A38-7644-96BD-E1AA1C795819}"/>
              </a:ext>
            </a:extLst>
          </p:cNvPr>
          <p:cNvSpPr>
            <a:spLocks noGrp="1"/>
          </p:cNvSpPr>
          <p:nvPr>
            <p:ph type="tbl" sz="quarter" idx="11"/>
          </p:nvPr>
        </p:nvSpPr>
        <p:spPr>
          <a:xfrm>
            <a:off x="628650" y="1690689"/>
            <a:ext cx="7886700" cy="4410075"/>
          </a:xfrm>
        </p:spPr>
        <p:txBody>
          <a:bodyPr/>
          <a:lstStyle/>
          <a:p>
            <a:endParaRPr lang="en-US"/>
          </a:p>
        </p:txBody>
      </p:sp>
      <p:pic>
        <p:nvPicPr>
          <p:cNvPr id="7" name="Picture 6">
            <a:extLst>
              <a:ext uri="{FF2B5EF4-FFF2-40B4-BE49-F238E27FC236}">
                <a16:creationId xmlns:a16="http://schemas.microsoft.com/office/drawing/2014/main" id="{479C096B-2565-BB4D-82FD-EDE349CD966D}"/>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20984864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 Slide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a:t>Thank You!</a:t>
            </a:r>
          </a:p>
        </p:txBody>
      </p:sp>
      <p:cxnSp>
        <p:nvCxnSpPr>
          <p:cNvPr id="5" name="Straight Connector 4"/>
          <p:cNvCxnSpPr/>
          <p:nvPr userDrawn="1"/>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AE1F7A0-AE01-D04B-AA42-CB7A1578C06F}"/>
              </a:ext>
            </a:extLst>
          </p:cNvPr>
          <p:cNvPicPr>
            <a:picLocks noChangeAspect="1"/>
          </p:cNvPicPr>
          <p:nvPr userDrawn="1"/>
        </p:nvPicPr>
        <p:blipFill>
          <a:blip r:embed="rId2"/>
          <a:stretch>
            <a:fillRect/>
          </a:stretch>
        </p:blipFill>
        <p:spPr>
          <a:xfrm>
            <a:off x="2919272" y="2997200"/>
            <a:ext cx="3461189" cy="3461189"/>
          </a:xfrm>
          <a:prstGeom prst="rect">
            <a:avLst/>
          </a:prstGeom>
        </p:spPr>
      </p:pic>
    </p:spTree>
    <p:extLst>
      <p:ext uri="{BB962C8B-B14F-4D97-AF65-F5344CB8AC3E}">
        <p14:creationId xmlns:p14="http://schemas.microsoft.com/office/powerpoint/2010/main" val="20475093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Slide_Dark">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a:t>Thank You!</a:t>
            </a:r>
          </a:p>
        </p:txBody>
      </p:sp>
      <p:cxnSp>
        <p:nvCxnSpPr>
          <p:cNvPr id="10" name="Straight Connector 9"/>
          <p:cNvCxnSpPr/>
          <p:nvPr userDrawn="1"/>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347DDB3-1A4E-954F-A748-7A1D2148C2AB}"/>
              </a:ext>
            </a:extLst>
          </p:cNvPr>
          <p:cNvPicPr>
            <a:picLocks noChangeAspect="1"/>
          </p:cNvPicPr>
          <p:nvPr userDrawn="1"/>
        </p:nvPicPr>
        <p:blipFill>
          <a:blip r:embed="rId2"/>
          <a:stretch>
            <a:fillRect/>
          </a:stretch>
        </p:blipFill>
        <p:spPr>
          <a:xfrm>
            <a:off x="2919272" y="2997200"/>
            <a:ext cx="3461189" cy="3461189"/>
          </a:xfrm>
          <a:prstGeom prst="rect">
            <a:avLst/>
          </a:prstGeom>
        </p:spPr>
      </p:pic>
    </p:spTree>
    <p:extLst>
      <p:ext uri="{BB962C8B-B14F-4D97-AF65-F5344CB8AC3E}">
        <p14:creationId xmlns:p14="http://schemas.microsoft.com/office/powerpoint/2010/main" val="26505157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lide1c">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869F9-CB14-FF4B-ADA3-C32AF9509A80}"/>
              </a:ext>
            </a:extLst>
          </p:cNvPr>
          <p:cNvPicPr>
            <a:picLocks noChangeAspect="1"/>
          </p:cNvPicPr>
          <p:nvPr userDrawn="1"/>
        </p:nvPicPr>
        <p:blipFill>
          <a:blip r:embed="rId2"/>
          <a:stretch>
            <a:fillRect/>
          </a:stretch>
        </p:blipFill>
        <p:spPr>
          <a:xfrm>
            <a:off x="4452458" y="2620098"/>
            <a:ext cx="5306399" cy="5306399"/>
          </a:xfrm>
          <a:prstGeom prst="rect">
            <a:avLst/>
          </a:prstGeom>
        </p:spPr>
      </p:pic>
      <p:sp>
        <p:nvSpPr>
          <p:cNvPr id="5" name="Title 1">
            <a:extLst>
              <a:ext uri="{FF2B5EF4-FFF2-40B4-BE49-F238E27FC236}">
                <a16:creationId xmlns:a16="http://schemas.microsoft.com/office/drawing/2014/main" id="{F8F1ADF2-471F-804F-B824-F355EF38675D}"/>
              </a:ext>
            </a:extLst>
          </p:cNvPr>
          <p:cNvSpPr>
            <a:spLocks noGrp="1"/>
          </p:cNvSpPr>
          <p:nvPr>
            <p:ph type="ctrTitle"/>
          </p:nvPr>
        </p:nvSpPr>
        <p:spPr>
          <a:xfrm>
            <a:off x="473530" y="1122363"/>
            <a:ext cx="4572605" cy="2038526"/>
          </a:xfrm>
        </p:spPr>
        <p:txBody>
          <a:bodyPr anchor="b"/>
          <a:lstStyle>
            <a:lvl1pPr algn="l">
              <a:defRPr sz="4500">
                <a:latin typeface="Real Head Pro" charset="0"/>
                <a:ea typeface="Real Head Pro" charset="0"/>
                <a:cs typeface="Real Head Pro" charset="0"/>
              </a:defRPr>
            </a:lvl1pPr>
          </a:lstStyle>
          <a:p>
            <a:r>
              <a:rPr lang="en-US"/>
              <a:t>Click to edit Master title style</a:t>
            </a:r>
          </a:p>
        </p:txBody>
      </p:sp>
      <p:sp>
        <p:nvSpPr>
          <p:cNvPr id="6" name="Subtitle 2">
            <a:extLst>
              <a:ext uri="{FF2B5EF4-FFF2-40B4-BE49-F238E27FC236}">
                <a16:creationId xmlns:a16="http://schemas.microsoft.com/office/drawing/2014/main" id="{762A6352-8F3D-3F47-BB9A-090835D14B89}"/>
              </a:ext>
            </a:extLst>
          </p:cNvPr>
          <p:cNvSpPr>
            <a:spLocks noGrp="1"/>
          </p:cNvSpPr>
          <p:nvPr>
            <p:ph type="subTitle" idx="1"/>
          </p:nvPr>
        </p:nvSpPr>
        <p:spPr>
          <a:xfrm>
            <a:off x="473530" y="3376260"/>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190200476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41"/>
            <a:ext cx="7886700" cy="2852737"/>
          </a:xfrm>
        </p:spPr>
        <p:txBody>
          <a:bodyPr anchor="b"/>
          <a:lstStyle>
            <a:lvl1pPr>
              <a:defRPr sz="4500"/>
            </a:lvl1pPr>
          </a:lstStyle>
          <a:p>
            <a:r>
              <a:rPr lang="en-US"/>
              <a:t>Section Page</a:t>
            </a:r>
          </a:p>
        </p:txBody>
      </p:sp>
      <p:sp>
        <p:nvSpPr>
          <p:cNvPr id="3" name="Text Placeholder 2"/>
          <p:cNvSpPr>
            <a:spLocks noGrp="1"/>
          </p:cNvSpPr>
          <p:nvPr>
            <p:ph type="body" idx="1" hasCustomPrompt="1"/>
          </p:nvPr>
        </p:nvSpPr>
        <p:spPr>
          <a:xfrm>
            <a:off x="623888" y="4589466"/>
            <a:ext cx="78867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Subtitle</a:t>
            </a:r>
          </a:p>
        </p:txBody>
      </p:sp>
      <p:cxnSp>
        <p:nvCxnSpPr>
          <p:cNvPr id="5" name="Straight Connector 4"/>
          <p:cNvCxnSpPr/>
          <p:nvPr userDrawn="1"/>
        </p:nvCxnSpPr>
        <p:spPr>
          <a:xfrm>
            <a:off x="628650" y="4515556"/>
            <a:ext cx="737235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50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pic>
        <p:nvPicPr>
          <p:cNvPr id="9" name="Picture 8"/>
          <p:cNvPicPr>
            <a:picLocks noChangeAspect="1"/>
          </p:cNvPicPr>
          <p:nvPr userDrawn="1"/>
        </p:nvPicPr>
        <p:blipFill>
          <a:blip r:embed="rId2"/>
          <a:stretch>
            <a:fillRect/>
          </a:stretch>
        </p:blipFill>
        <p:spPr>
          <a:xfrm>
            <a:off x="7791450" y="5247754"/>
            <a:ext cx="1291161" cy="1291161"/>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spTree>
    <p:extLst>
      <p:ext uri="{BB962C8B-B14F-4D97-AF65-F5344CB8AC3E}">
        <p14:creationId xmlns:p14="http://schemas.microsoft.com/office/powerpoint/2010/main" val="174596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Black">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p>
        </p:txBody>
      </p:sp>
      <p:sp>
        <p:nvSpPr>
          <p:cNvPr id="10"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lumMod val="75000"/>
                  </a:schemeClr>
                </a:solidFill>
              </a:defRPr>
            </a:lvl1pPr>
          </a:lstStyle>
          <a:p>
            <a:fld id="{2BE017B6-6466-CA44-A203-DCC007137B39}" type="slidenum">
              <a:rPr lang="en-US" smtClean="0"/>
              <a:pPr/>
              <a:t>‹#›</a:t>
            </a:fld>
            <a:endParaRPr lang="en-US"/>
          </a:p>
        </p:txBody>
      </p:sp>
      <p:pic>
        <p:nvPicPr>
          <p:cNvPr id="11" name="Picture 10">
            <a:extLst>
              <a:ext uri="{FF2B5EF4-FFF2-40B4-BE49-F238E27FC236}">
                <a16:creationId xmlns:a16="http://schemas.microsoft.com/office/drawing/2014/main" id="{F009280B-D128-864B-9C52-19F8B4617729}"/>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lumn_a">
    <p:spTree>
      <p:nvGrpSpPr>
        <p:cNvPr id="1" name=""/>
        <p:cNvGrpSpPr/>
        <p:nvPr/>
      </p:nvGrpSpPr>
      <p:grpSpPr>
        <a:xfrm>
          <a:off x="0" y="0"/>
          <a:ext cx="0" cy="0"/>
          <a:chOff x="0" y="0"/>
          <a:chExt cx="0" cy="0"/>
        </a:xfrm>
      </p:grpSpPr>
      <p:sp>
        <p:nvSpPr>
          <p:cNvPr id="8" name="Rectangle 7"/>
          <p:cNvSpPr/>
          <p:nvPr userDrawn="1"/>
        </p:nvSpPr>
        <p:spPr>
          <a:xfrm>
            <a:off x="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1996" y="1825625"/>
            <a:ext cx="38862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a:p>
        </p:txBody>
      </p:sp>
      <p:pic>
        <p:nvPicPr>
          <p:cNvPr id="9" name="Picture 8">
            <a:extLst>
              <a:ext uri="{FF2B5EF4-FFF2-40B4-BE49-F238E27FC236}">
                <a16:creationId xmlns:a16="http://schemas.microsoft.com/office/drawing/2014/main" id="{2E62F962-0F91-2448-A9F0-51E5D18AB7D8}"/>
              </a:ext>
            </a:extLst>
          </p:cNvPr>
          <p:cNvPicPr>
            <a:picLocks noChangeAspect="1"/>
          </p:cNvPicPr>
          <p:nvPr userDrawn="1"/>
        </p:nvPicPr>
        <p:blipFill>
          <a:blip r:embed="rId2"/>
          <a:stretch>
            <a:fillRect/>
          </a:stretch>
        </p:blipFill>
        <p:spPr>
          <a:xfrm>
            <a:off x="7791450" y="5247754"/>
            <a:ext cx="1291161" cy="1291161"/>
          </a:xfrm>
          <a:prstGeom prst="rect">
            <a:avLst/>
          </a:prstGeom>
        </p:spPr>
      </p:pic>
    </p:spTree>
    <p:extLst>
      <p:ext uri="{BB962C8B-B14F-4D97-AF65-F5344CB8AC3E}">
        <p14:creationId xmlns:p14="http://schemas.microsoft.com/office/powerpoint/2010/main" val="1861949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Northeastern Brand Template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017B6-6466-CA44-A203-DCC007137B39}" type="slidenum">
              <a:rPr lang="en-US" smtClean="0"/>
              <a:t>‹#›</a:t>
            </a:fld>
            <a:endParaRPr lang="en-US"/>
          </a:p>
        </p:txBody>
      </p:sp>
    </p:spTree>
    <p:extLst>
      <p:ext uri="{BB962C8B-B14F-4D97-AF65-F5344CB8AC3E}">
        <p14:creationId xmlns:p14="http://schemas.microsoft.com/office/powerpoint/2010/main" val="445032995"/>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72" r:id="rId4"/>
    <p:sldLayoutId id="2147483723" r:id="rId5"/>
    <p:sldLayoutId id="2147483651" r:id="rId6"/>
    <p:sldLayoutId id="2147483650" r:id="rId7"/>
    <p:sldLayoutId id="2147483667" r:id="rId8"/>
    <p:sldLayoutId id="2147483652" r:id="rId9"/>
    <p:sldLayoutId id="2147483668" r:id="rId10"/>
    <p:sldLayoutId id="2147483692" r:id="rId11"/>
    <p:sldLayoutId id="2147483691" r:id="rId12"/>
    <p:sldLayoutId id="2147483656" r:id="rId13"/>
    <p:sldLayoutId id="2147483675" r:id="rId14"/>
    <p:sldLayoutId id="2147483671" r:id="rId15"/>
    <p:sldLayoutId id="2147483700" r:id="rId16"/>
    <p:sldLayoutId id="2147483698" r:id="rId17"/>
    <p:sldLayoutId id="2147483699" r:id="rId18"/>
    <p:sldLayoutId id="2147483701" r:id="rId19"/>
    <p:sldLayoutId id="2147483693" r:id="rId20"/>
    <p:sldLayoutId id="2147483694" r:id="rId21"/>
    <p:sldLayoutId id="2147483730" r:id="rId22"/>
  </p:sldLayoutIdLst>
  <p:hf hdr="0" ftr="0" dt="0"/>
  <p:txStyles>
    <p:titleStyle>
      <a:lvl1pPr algn="l" defTabSz="685783" rtl="0" eaLnBrk="1" latinLnBrk="0" hangingPunct="1">
        <a:lnSpc>
          <a:spcPct val="90000"/>
        </a:lnSpc>
        <a:spcBef>
          <a:spcPct val="0"/>
        </a:spcBef>
        <a:buNone/>
        <a:defRPr sz="3300" kern="1200">
          <a:solidFill>
            <a:schemeClr val="tx1"/>
          </a:solidFill>
          <a:latin typeface="Real Head Pro" charset="0"/>
          <a:ea typeface="Real Head Pro" charset="0"/>
          <a:cs typeface="Real Head Pro" charset="0"/>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Real Text Pro" charset="0"/>
          <a:ea typeface="Real Text Pro" charset="0"/>
          <a:cs typeface="Real Text Pro" charset="0"/>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Real Text Pro" charset="0"/>
          <a:ea typeface="Real Text Pro" charset="0"/>
          <a:cs typeface="Real Text Pro" charset="0"/>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Real Text Pro" charset="0"/>
          <a:ea typeface="Real Text Pro" charset="0"/>
          <a:cs typeface="Real Text Pro" charset="0"/>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Northeastern Brand Template - Neutral</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017B6-6466-CA44-A203-DCC007137B39}" type="slidenum">
              <a:rPr lang="en-US" smtClean="0"/>
              <a:t>‹#›</a:t>
            </a:fld>
            <a:endParaRPr lang="en-US"/>
          </a:p>
        </p:txBody>
      </p:sp>
    </p:spTree>
    <p:extLst>
      <p:ext uri="{BB962C8B-B14F-4D97-AF65-F5344CB8AC3E}">
        <p14:creationId xmlns:p14="http://schemas.microsoft.com/office/powerpoint/2010/main" val="344281453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Lst>
  <p:hf hdr="0" ftr="0" dt="0"/>
  <p:txStyles>
    <p:titleStyle>
      <a:lvl1pPr algn="l" defTabSz="685783" rtl="0" eaLnBrk="1" latinLnBrk="0" hangingPunct="1">
        <a:lnSpc>
          <a:spcPct val="90000"/>
        </a:lnSpc>
        <a:spcBef>
          <a:spcPct val="0"/>
        </a:spcBef>
        <a:buNone/>
        <a:defRPr sz="3300" kern="1200">
          <a:solidFill>
            <a:schemeClr val="tx1"/>
          </a:solidFill>
          <a:latin typeface="Real Head Pro" charset="0"/>
          <a:ea typeface="Real Head Pro" charset="0"/>
          <a:cs typeface="Real Head Pro" charset="0"/>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Real Text Pro" charset="0"/>
          <a:ea typeface="Real Text Pro" charset="0"/>
          <a:cs typeface="Real Text Pro" charset="0"/>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Real Text Pro" charset="0"/>
          <a:ea typeface="Real Text Pro" charset="0"/>
          <a:cs typeface="Real Text Pro" charset="0"/>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Real Text Pro" charset="0"/>
          <a:ea typeface="Real Text Pro" charset="0"/>
          <a:cs typeface="Real Text Pro" charset="0"/>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diagramLayout" Target="../diagrams/layout3.xml"/><Relationship Id="rId18" Type="http://schemas.openxmlformats.org/officeDocument/2006/relationships/image" Target="../media/image41.png"/><Relationship Id="rId3" Type="http://schemas.openxmlformats.org/officeDocument/2006/relationships/image" Target="../media/image46.png"/><Relationship Id="rId7" Type="http://schemas.openxmlformats.org/officeDocument/2006/relationships/image" Target="../media/image36.png"/><Relationship Id="rId12" Type="http://schemas.openxmlformats.org/officeDocument/2006/relationships/diagramData" Target="../diagrams/data3.xml"/><Relationship Id="rId17" Type="http://schemas.openxmlformats.org/officeDocument/2006/relationships/hyperlink" Target="https://www.census.gov/" TargetMode="External"/><Relationship Id="rId2" Type="http://schemas.openxmlformats.org/officeDocument/2006/relationships/image" Target="../media/image45.png"/><Relationship Id="rId16" Type="http://schemas.microsoft.com/office/2007/relationships/diagramDrawing" Target="../diagrams/drawing3.xml"/><Relationship Id="rId20" Type="http://schemas.openxmlformats.org/officeDocument/2006/relationships/image" Target="../media/image52.jpeg"/><Relationship Id="rId1" Type="http://schemas.openxmlformats.org/officeDocument/2006/relationships/slideLayout" Target="../slideLayouts/slideLayout2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7.png"/><Relationship Id="rId15" Type="http://schemas.openxmlformats.org/officeDocument/2006/relationships/diagramColors" Target="../diagrams/colors3.xml"/><Relationship Id="rId10" Type="http://schemas.openxmlformats.org/officeDocument/2006/relationships/image" Target="../media/image50.png"/><Relationship Id="rId19" Type="http://schemas.openxmlformats.org/officeDocument/2006/relationships/image" Target="../media/image38.png"/><Relationship Id="rId4" Type="http://schemas.openxmlformats.org/officeDocument/2006/relationships/image" Target="../media/image26.png"/><Relationship Id="rId9" Type="http://schemas.openxmlformats.org/officeDocument/2006/relationships/image" Target="../media/image49.png"/><Relationship Id="rId1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59B8-96C1-0440-9B5B-A1036F1C6FCC}"/>
              </a:ext>
            </a:extLst>
          </p:cNvPr>
          <p:cNvSpPr>
            <a:spLocks noGrp="1"/>
          </p:cNvSpPr>
          <p:nvPr>
            <p:ph type="ctrTitle"/>
          </p:nvPr>
        </p:nvSpPr>
        <p:spPr>
          <a:xfrm>
            <a:off x="203576" y="2502096"/>
            <a:ext cx="5476115" cy="766200"/>
          </a:xfrm>
        </p:spPr>
        <p:txBody>
          <a:bodyPr>
            <a:normAutofit/>
          </a:bodyPr>
          <a:lstStyle/>
          <a:p>
            <a:r>
              <a:rPr lang="en-US" sz="3300">
                <a:solidFill>
                  <a:srgbClr val="FFC000"/>
                </a:solidFill>
                <a:latin typeface="Real Head Pro"/>
              </a:rPr>
              <a:t>Electric Vehicle Gap Analysis</a:t>
            </a:r>
            <a:endParaRPr lang="en-US" sz="3300">
              <a:solidFill>
                <a:srgbClr val="FFC000"/>
              </a:solidFill>
            </a:endParaRPr>
          </a:p>
        </p:txBody>
      </p:sp>
      <p:sp>
        <p:nvSpPr>
          <p:cNvPr id="9" name="TextBox 8">
            <a:extLst>
              <a:ext uri="{FF2B5EF4-FFF2-40B4-BE49-F238E27FC236}">
                <a16:creationId xmlns:a16="http://schemas.microsoft.com/office/drawing/2014/main" id="{417879FB-929B-919F-6492-521FCB2055E5}"/>
              </a:ext>
            </a:extLst>
          </p:cNvPr>
          <p:cNvSpPr txBox="1"/>
          <p:nvPr/>
        </p:nvSpPr>
        <p:spPr>
          <a:xfrm>
            <a:off x="201029" y="4261839"/>
            <a:ext cx="2295190" cy="25930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50">
                <a:solidFill>
                  <a:schemeClr val="tx2"/>
                </a:solidFill>
                <a:cs typeface="Calibri"/>
              </a:rPr>
              <a:t>Unnati Gaglani</a:t>
            </a:r>
          </a:p>
          <a:p>
            <a:r>
              <a:rPr lang="en-US" sz="1450">
                <a:solidFill>
                  <a:schemeClr val="tx2"/>
                </a:solidFill>
                <a:cs typeface="Calibri"/>
              </a:rPr>
              <a:t>Xue Han</a:t>
            </a:r>
            <a:br>
              <a:rPr lang="en-US" sz="1450">
                <a:cs typeface="Calibri"/>
              </a:rPr>
            </a:br>
            <a:r>
              <a:rPr lang="en-US" sz="1450">
                <a:solidFill>
                  <a:schemeClr val="tx2"/>
                </a:solidFill>
              </a:rPr>
              <a:t>Han Yang</a:t>
            </a:r>
            <a:endParaRPr lang="en-US" sz="1450">
              <a:solidFill>
                <a:schemeClr val="tx2"/>
              </a:solidFill>
              <a:cs typeface="Calibri"/>
            </a:endParaRPr>
          </a:p>
          <a:p>
            <a:r>
              <a:rPr lang="en-US" sz="1450" err="1">
                <a:solidFill>
                  <a:schemeClr val="tx2"/>
                </a:solidFill>
              </a:rPr>
              <a:t>Ruoxuan</a:t>
            </a:r>
            <a:r>
              <a:rPr lang="en-US" sz="1450">
                <a:solidFill>
                  <a:schemeClr val="tx2"/>
                </a:solidFill>
              </a:rPr>
              <a:t> Sang</a:t>
            </a:r>
            <a:br>
              <a:rPr lang="en-US" sz="1450"/>
            </a:br>
            <a:r>
              <a:rPr lang="en-US" sz="1450">
                <a:solidFill>
                  <a:schemeClr val="tx2"/>
                </a:solidFill>
              </a:rPr>
              <a:t>David Kim</a:t>
            </a:r>
            <a:endParaRPr lang="en-US" sz="1450">
              <a:solidFill>
                <a:schemeClr val="tx2"/>
              </a:solidFill>
              <a:cs typeface="Calibri"/>
            </a:endParaRPr>
          </a:p>
          <a:p>
            <a:endParaRPr lang="en-US">
              <a:cs typeface="Calibri"/>
            </a:endParaRPr>
          </a:p>
          <a:p>
            <a:br>
              <a:rPr lang="en-US">
                <a:cs typeface="Calibri"/>
              </a:rPr>
            </a:br>
            <a:br>
              <a:rPr lang="en-US">
                <a:cs typeface="Calibri"/>
              </a:rPr>
            </a:br>
            <a:br>
              <a:rPr lang="en-US">
                <a:cs typeface="Calibri"/>
              </a:rPr>
            </a:br>
            <a:endParaRPr lang="en-US">
              <a:cs typeface="Calibri"/>
            </a:endParaRPr>
          </a:p>
        </p:txBody>
      </p:sp>
      <p:pic>
        <p:nvPicPr>
          <p:cNvPr id="4" name="Picture 3" descr="A blue diamond with white text&#10;&#10;Description automatically generated">
            <a:extLst>
              <a:ext uri="{FF2B5EF4-FFF2-40B4-BE49-F238E27FC236}">
                <a16:creationId xmlns:a16="http://schemas.microsoft.com/office/drawing/2014/main" id="{48431D86-78B4-9FAC-035E-E5B2C469F7B9}"/>
              </a:ext>
            </a:extLst>
          </p:cNvPr>
          <p:cNvPicPr>
            <a:picLocks noChangeAspect="1"/>
          </p:cNvPicPr>
          <p:nvPr/>
        </p:nvPicPr>
        <p:blipFill>
          <a:blip r:embed="rId2"/>
          <a:stretch>
            <a:fillRect/>
          </a:stretch>
        </p:blipFill>
        <p:spPr>
          <a:xfrm>
            <a:off x="5192889" y="418629"/>
            <a:ext cx="3640666" cy="2079037"/>
          </a:xfrm>
          <a:prstGeom prst="rect">
            <a:avLst/>
          </a:prstGeom>
        </p:spPr>
      </p:pic>
      <p:pic>
        <p:nvPicPr>
          <p:cNvPr id="5" name="Picture 4" descr="A gray battery with lightning bolt&#10;&#10;Description automatically generated">
            <a:extLst>
              <a:ext uri="{FF2B5EF4-FFF2-40B4-BE49-F238E27FC236}">
                <a16:creationId xmlns:a16="http://schemas.microsoft.com/office/drawing/2014/main" id="{FC2C11D1-4252-EC67-5749-BDB7319F6035}"/>
              </a:ext>
            </a:extLst>
          </p:cNvPr>
          <p:cNvPicPr>
            <a:picLocks noChangeAspect="1"/>
          </p:cNvPicPr>
          <p:nvPr/>
        </p:nvPicPr>
        <p:blipFill>
          <a:blip r:embed="rId3"/>
          <a:stretch>
            <a:fillRect/>
          </a:stretch>
        </p:blipFill>
        <p:spPr>
          <a:xfrm>
            <a:off x="1556923" y="844827"/>
            <a:ext cx="1895475" cy="1371600"/>
          </a:xfrm>
          <a:prstGeom prst="rect">
            <a:avLst/>
          </a:prstGeom>
        </p:spPr>
      </p:pic>
    </p:spTree>
    <p:extLst>
      <p:ext uri="{BB962C8B-B14F-4D97-AF65-F5344CB8AC3E}">
        <p14:creationId xmlns:p14="http://schemas.microsoft.com/office/powerpoint/2010/main" val="331421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9BD775-CDC3-B64B-A951-B0F8AD6BB3FD}"/>
              </a:ext>
            </a:extLst>
          </p:cNvPr>
          <p:cNvSpPr>
            <a:spLocks noGrp="1"/>
          </p:cNvSpPr>
          <p:nvPr>
            <p:ph type="title"/>
          </p:nvPr>
        </p:nvSpPr>
        <p:spPr>
          <a:xfrm>
            <a:off x="628650" y="302420"/>
            <a:ext cx="7886700" cy="1325563"/>
          </a:xfrm>
        </p:spPr>
        <p:txBody>
          <a:bodyPr anchor="ctr">
            <a:normAutofit/>
          </a:bodyPr>
          <a:lstStyle/>
          <a:p>
            <a:r>
              <a:rPr lang="en-US">
                <a:latin typeface="Real Head Pro"/>
              </a:rPr>
              <a:t>Data Overview - NHGIS</a:t>
            </a:r>
            <a:endParaRPr lang="en-US" err="1"/>
          </a:p>
        </p:txBody>
      </p:sp>
      <p:sp>
        <p:nvSpPr>
          <p:cNvPr id="12" name="Slide Number Placeholder 3">
            <a:extLst>
              <a:ext uri="{FF2B5EF4-FFF2-40B4-BE49-F238E27FC236}">
                <a16:creationId xmlns:a16="http://schemas.microsoft.com/office/drawing/2014/main" id="{90B3C92E-B10E-8824-049A-02099B14FCB5}"/>
              </a:ext>
            </a:extLst>
          </p:cNvPr>
          <p:cNvSpPr>
            <a:spLocks noGrp="1"/>
          </p:cNvSpPr>
          <p:nvPr>
            <p:ph type="sldNum" sz="quarter" idx="4"/>
          </p:nvPr>
        </p:nvSpPr>
        <p:spPr>
          <a:xfrm>
            <a:off x="6762750" y="6356353"/>
            <a:ext cx="2057400" cy="365125"/>
          </a:xfrm>
        </p:spPr>
        <p:txBody>
          <a:bodyPr/>
          <a:lstStyle/>
          <a:p>
            <a:pPr>
              <a:spcAft>
                <a:spcPts val="600"/>
              </a:spcAft>
            </a:pPr>
            <a:fld id="{2BE017B6-6466-CA44-A203-DCC007137B39}" type="slidenum">
              <a:rPr lang="en-US" smtClean="0"/>
              <a:pPr>
                <a:spcAft>
                  <a:spcPts val="600"/>
                </a:spcAft>
              </a:pPr>
              <a:t>11</a:t>
            </a:fld>
            <a:endParaRPr lang="en-US"/>
          </a:p>
        </p:txBody>
      </p:sp>
      <p:sp>
        <p:nvSpPr>
          <p:cNvPr id="7" name="TextBox 6">
            <a:extLst>
              <a:ext uri="{FF2B5EF4-FFF2-40B4-BE49-F238E27FC236}">
                <a16:creationId xmlns:a16="http://schemas.microsoft.com/office/drawing/2014/main" id="{36FCBD60-C54B-40DC-0ABC-F0C840B9259C}"/>
              </a:ext>
            </a:extLst>
          </p:cNvPr>
          <p:cNvSpPr txBox="1"/>
          <p:nvPr/>
        </p:nvSpPr>
        <p:spPr>
          <a:xfrm>
            <a:off x="631798" y="1627517"/>
            <a:ext cx="2684080" cy="32162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49808">
              <a:spcAft>
                <a:spcPts val="600"/>
              </a:spcAft>
            </a:pPr>
            <a:r>
              <a:rPr lang="en-US" b="1">
                <a:ea typeface="+mn-lt"/>
                <a:cs typeface="+mn-lt"/>
              </a:rPr>
              <a:t>NHGIS</a:t>
            </a:r>
            <a:r>
              <a:rPr lang="en-US">
                <a:ea typeface="+mn-lt"/>
                <a:cs typeface="+mn-lt"/>
              </a:rPr>
              <a:t> provides extensive demographic data. By applying filters, we can access information like total population counts, population density, and the number of households, along with insights into population trends using 2010 data.</a:t>
            </a:r>
            <a:endParaRPr lang="en-US"/>
          </a:p>
          <a:p>
            <a:pPr algn="l">
              <a:spcAft>
                <a:spcPts val="600"/>
              </a:spcAft>
            </a:pPr>
            <a:endParaRPr lang="en-US">
              <a:cs typeface="Calibri"/>
            </a:endParaRPr>
          </a:p>
        </p:txBody>
      </p:sp>
      <p:pic>
        <p:nvPicPr>
          <p:cNvPr id="2" name="Picture 1" descr="A screenshot of a computer&#10;&#10;Description automatically generated">
            <a:extLst>
              <a:ext uri="{FF2B5EF4-FFF2-40B4-BE49-F238E27FC236}">
                <a16:creationId xmlns:a16="http://schemas.microsoft.com/office/drawing/2014/main" id="{4FB41B18-0608-1E9F-A669-45AF85B8E7F5}"/>
              </a:ext>
            </a:extLst>
          </p:cNvPr>
          <p:cNvPicPr>
            <a:picLocks noChangeAspect="1"/>
          </p:cNvPicPr>
          <p:nvPr/>
        </p:nvPicPr>
        <p:blipFill>
          <a:blip r:embed="rId2"/>
          <a:srcRect t="1129" r="3318" b="-547"/>
          <a:stretch/>
        </p:blipFill>
        <p:spPr>
          <a:xfrm>
            <a:off x="3429000" y="1391069"/>
            <a:ext cx="4555070" cy="3433575"/>
          </a:xfrm>
          <a:prstGeom prst="rect">
            <a:avLst/>
          </a:prstGeom>
        </p:spPr>
      </p:pic>
      <p:pic>
        <p:nvPicPr>
          <p:cNvPr id="4" name="Picture 3" descr="A table with numbers and names&#10;&#10;Description automatically generated">
            <a:extLst>
              <a:ext uri="{FF2B5EF4-FFF2-40B4-BE49-F238E27FC236}">
                <a16:creationId xmlns:a16="http://schemas.microsoft.com/office/drawing/2014/main" id="{5D62C1E4-9DB8-07AA-540E-5DFA05D0E351}"/>
              </a:ext>
            </a:extLst>
          </p:cNvPr>
          <p:cNvPicPr>
            <a:picLocks noChangeAspect="1"/>
          </p:cNvPicPr>
          <p:nvPr/>
        </p:nvPicPr>
        <p:blipFill>
          <a:blip r:embed="rId3"/>
          <a:stretch>
            <a:fillRect/>
          </a:stretch>
        </p:blipFill>
        <p:spPr>
          <a:xfrm>
            <a:off x="630044" y="5029983"/>
            <a:ext cx="7331926" cy="1325428"/>
          </a:xfrm>
          <a:prstGeom prst="rect">
            <a:avLst/>
          </a:prstGeom>
        </p:spPr>
      </p:pic>
    </p:spTree>
    <p:extLst>
      <p:ext uri="{BB962C8B-B14F-4D97-AF65-F5344CB8AC3E}">
        <p14:creationId xmlns:p14="http://schemas.microsoft.com/office/powerpoint/2010/main" val="25366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9BD775-CDC3-B64B-A951-B0F8AD6BB3FD}"/>
              </a:ext>
            </a:extLst>
          </p:cNvPr>
          <p:cNvSpPr>
            <a:spLocks noGrp="1"/>
          </p:cNvSpPr>
          <p:nvPr>
            <p:ph type="title"/>
          </p:nvPr>
        </p:nvSpPr>
        <p:spPr>
          <a:xfrm>
            <a:off x="628650" y="302420"/>
            <a:ext cx="7886700" cy="1325563"/>
          </a:xfrm>
        </p:spPr>
        <p:txBody>
          <a:bodyPr anchor="ctr">
            <a:normAutofit/>
          </a:bodyPr>
          <a:lstStyle/>
          <a:p>
            <a:r>
              <a:rPr lang="en-US">
                <a:latin typeface="Real Head Pro"/>
              </a:rPr>
              <a:t>Data Overview – US Census</a:t>
            </a:r>
            <a:endParaRPr lang="en-US" err="1"/>
          </a:p>
        </p:txBody>
      </p:sp>
      <p:sp>
        <p:nvSpPr>
          <p:cNvPr id="12" name="Slide Number Placeholder 3">
            <a:extLst>
              <a:ext uri="{FF2B5EF4-FFF2-40B4-BE49-F238E27FC236}">
                <a16:creationId xmlns:a16="http://schemas.microsoft.com/office/drawing/2014/main" id="{90B3C92E-B10E-8824-049A-02099B14FCB5}"/>
              </a:ext>
            </a:extLst>
          </p:cNvPr>
          <p:cNvSpPr>
            <a:spLocks noGrp="1"/>
          </p:cNvSpPr>
          <p:nvPr>
            <p:ph type="sldNum" sz="quarter" idx="4"/>
          </p:nvPr>
        </p:nvSpPr>
        <p:spPr>
          <a:xfrm>
            <a:off x="6762750" y="6356353"/>
            <a:ext cx="2057400" cy="365125"/>
          </a:xfrm>
        </p:spPr>
        <p:txBody>
          <a:bodyPr/>
          <a:lstStyle/>
          <a:p>
            <a:pPr>
              <a:spcAft>
                <a:spcPts val="600"/>
              </a:spcAft>
            </a:pPr>
            <a:fld id="{2BE017B6-6466-CA44-A203-DCC007137B39}" type="slidenum">
              <a:rPr lang="en-US" smtClean="0"/>
              <a:pPr>
                <a:spcAft>
                  <a:spcPts val="600"/>
                </a:spcAft>
              </a:pPr>
              <a:t>12</a:t>
            </a:fld>
            <a:endParaRPr lang="en-US"/>
          </a:p>
        </p:txBody>
      </p:sp>
      <p:sp>
        <p:nvSpPr>
          <p:cNvPr id="7" name="TextBox 6">
            <a:extLst>
              <a:ext uri="{FF2B5EF4-FFF2-40B4-BE49-F238E27FC236}">
                <a16:creationId xmlns:a16="http://schemas.microsoft.com/office/drawing/2014/main" id="{36FCBD60-C54B-40DC-0ABC-F0C840B9259C}"/>
              </a:ext>
            </a:extLst>
          </p:cNvPr>
          <p:cNvSpPr txBox="1"/>
          <p:nvPr/>
        </p:nvSpPr>
        <p:spPr>
          <a:xfrm>
            <a:off x="631798" y="1627517"/>
            <a:ext cx="26840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49808">
              <a:spcAft>
                <a:spcPts val="600"/>
              </a:spcAft>
            </a:pPr>
            <a:r>
              <a:rPr lang="en-US">
                <a:solidFill>
                  <a:srgbClr val="FFFFFF"/>
                </a:solidFill>
                <a:latin typeface="Calibri"/>
                <a:ea typeface="+mn-lt"/>
                <a:cs typeface="Calibri"/>
              </a:rPr>
              <a:t>US Census for demographic and geographical data</a:t>
            </a:r>
            <a:endParaRPr lang="en-US"/>
          </a:p>
        </p:txBody>
      </p:sp>
      <p:pic>
        <p:nvPicPr>
          <p:cNvPr id="5" name="Picture 4" descr="A screenshot of a computer&#10;&#10;Description automatically generated">
            <a:extLst>
              <a:ext uri="{FF2B5EF4-FFF2-40B4-BE49-F238E27FC236}">
                <a16:creationId xmlns:a16="http://schemas.microsoft.com/office/drawing/2014/main" id="{9E6A7825-7BF2-D716-2B86-CFBA6D74B647}"/>
              </a:ext>
            </a:extLst>
          </p:cNvPr>
          <p:cNvPicPr>
            <a:picLocks noChangeAspect="1"/>
          </p:cNvPicPr>
          <p:nvPr/>
        </p:nvPicPr>
        <p:blipFill>
          <a:blip r:embed="rId2"/>
          <a:stretch>
            <a:fillRect/>
          </a:stretch>
        </p:blipFill>
        <p:spPr>
          <a:xfrm>
            <a:off x="2530716" y="1402315"/>
            <a:ext cx="5992542" cy="29193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32E4E3A-3454-E2BC-11B4-794E00A78E1F}"/>
              </a:ext>
            </a:extLst>
          </p:cNvPr>
          <p:cNvPicPr>
            <a:picLocks noChangeAspect="1"/>
          </p:cNvPicPr>
          <p:nvPr/>
        </p:nvPicPr>
        <p:blipFill>
          <a:blip r:embed="rId3"/>
          <a:stretch>
            <a:fillRect/>
          </a:stretch>
        </p:blipFill>
        <p:spPr>
          <a:xfrm>
            <a:off x="632679" y="4610358"/>
            <a:ext cx="7180308" cy="1564665"/>
          </a:xfrm>
          <a:prstGeom prst="rect">
            <a:avLst/>
          </a:prstGeom>
        </p:spPr>
      </p:pic>
    </p:spTree>
    <p:extLst>
      <p:ext uri="{BB962C8B-B14F-4D97-AF65-F5344CB8AC3E}">
        <p14:creationId xmlns:p14="http://schemas.microsoft.com/office/powerpoint/2010/main" val="1632834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80B986AB-64B7-6E90-3515-A7C55BC0DB2B}"/>
              </a:ext>
            </a:extLst>
          </p:cNvPr>
          <p:cNvPicPr>
            <a:picLocks noGrp="1" noChangeAspect="1"/>
          </p:cNvPicPr>
          <p:nvPr>
            <p:ph idx="1"/>
          </p:nvPr>
        </p:nvPicPr>
        <p:blipFill>
          <a:blip r:embed="rId2"/>
          <a:stretch>
            <a:fillRect/>
          </a:stretch>
        </p:blipFill>
        <p:spPr>
          <a:xfrm>
            <a:off x="628650" y="2568940"/>
            <a:ext cx="7886700" cy="3671820"/>
          </a:xfrm>
        </p:spPr>
      </p:pic>
      <p:sp>
        <p:nvSpPr>
          <p:cNvPr id="3" name="Title 2">
            <a:extLst>
              <a:ext uri="{FF2B5EF4-FFF2-40B4-BE49-F238E27FC236}">
                <a16:creationId xmlns:a16="http://schemas.microsoft.com/office/drawing/2014/main" id="{31CBD052-E73F-5379-0FDF-1B070EB57F6A}"/>
              </a:ext>
            </a:extLst>
          </p:cNvPr>
          <p:cNvSpPr>
            <a:spLocks noGrp="1"/>
          </p:cNvSpPr>
          <p:nvPr>
            <p:ph type="title"/>
          </p:nvPr>
        </p:nvSpPr>
        <p:spPr/>
        <p:txBody>
          <a:bodyPr/>
          <a:lstStyle/>
          <a:p>
            <a:r>
              <a:rPr lang="en-US">
                <a:latin typeface="Real Head Pro"/>
              </a:rPr>
              <a:t>Data Overview – Average Annual Daily Traffic</a:t>
            </a:r>
            <a:endParaRPr lang="en-US"/>
          </a:p>
        </p:txBody>
      </p:sp>
      <p:sp>
        <p:nvSpPr>
          <p:cNvPr id="4" name="Slide Number Placeholder 3">
            <a:extLst>
              <a:ext uri="{FF2B5EF4-FFF2-40B4-BE49-F238E27FC236}">
                <a16:creationId xmlns:a16="http://schemas.microsoft.com/office/drawing/2014/main" id="{C2AD7A5D-DC7C-AD4B-2DC8-28EAFE61940F}"/>
              </a:ext>
            </a:extLst>
          </p:cNvPr>
          <p:cNvSpPr>
            <a:spLocks noGrp="1"/>
          </p:cNvSpPr>
          <p:nvPr>
            <p:ph type="sldNum" sz="quarter" idx="4"/>
          </p:nvPr>
        </p:nvSpPr>
        <p:spPr/>
        <p:txBody>
          <a:bodyPr/>
          <a:lstStyle/>
          <a:p>
            <a:fld id="{2BE017B6-6466-CA44-A203-DCC007137B39}" type="slidenum">
              <a:rPr lang="en-US" smtClean="0"/>
              <a:pPr/>
              <a:t>13</a:t>
            </a:fld>
            <a:endParaRPr lang="en-US"/>
          </a:p>
        </p:txBody>
      </p:sp>
      <p:sp>
        <p:nvSpPr>
          <p:cNvPr id="6" name="TextBox 5">
            <a:extLst>
              <a:ext uri="{FF2B5EF4-FFF2-40B4-BE49-F238E27FC236}">
                <a16:creationId xmlns:a16="http://schemas.microsoft.com/office/drawing/2014/main" id="{1362B1E4-8AEF-76B6-ACA0-F2CAD3A7725A}"/>
              </a:ext>
            </a:extLst>
          </p:cNvPr>
          <p:cNvSpPr txBox="1"/>
          <p:nvPr/>
        </p:nvSpPr>
        <p:spPr>
          <a:xfrm>
            <a:off x="780103" y="1520708"/>
            <a:ext cx="69221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AADT, or Average Annual Daily Traffic, is a measure of the average number of vehicles that pass a specific point on a road each day over the course of a year.</a:t>
            </a:r>
            <a:endParaRPr lang="en-US"/>
          </a:p>
        </p:txBody>
      </p:sp>
    </p:spTree>
    <p:extLst>
      <p:ext uri="{BB962C8B-B14F-4D97-AF65-F5344CB8AC3E}">
        <p14:creationId xmlns:p14="http://schemas.microsoft.com/office/powerpoint/2010/main" val="1370060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63561E-9411-C987-4EC7-15D0C265DD39}"/>
              </a:ext>
            </a:extLst>
          </p:cNvPr>
          <p:cNvSpPr>
            <a:spLocks noGrp="1"/>
          </p:cNvSpPr>
          <p:nvPr>
            <p:ph idx="1"/>
          </p:nvPr>
        </p:nvSpPr>
        <p:spPr>
          <a:xfrm>
            <a:off x="628650" y="1708892"/>
            <a:ext cx="7396843" cy="2639654"/>
          </a:xfrm>
        </p:spPr>
        <p:txBody>
          <a:bodyPr vert="horz" lIns="91440" tIns="45720" rIns="91440" bIns="45720" rtlCol="0" anchor="t">
            <a:normAutofit/>
          </a:bodyPr>
          <a:lstStyle/>
          <a:p>
            <a:pPr marL="0" indent="0">
              <a:buNone/>
            </a:pPr>
            <a:r>
              <a:rPr lang="en-US" u="sng">
                <a:latin typeface="Calibri"/>
                <a:cs typeface="Calibri"/>
              </a:rPr>
              <a:t>Potential solutions:</a:t>
            </a:r>
          </a:p>
          <a:p>
            <a:pPr marL="0" indent="0">
              <a:buNone/>
            </a:pPr>
            <a:endParaRPr lang="en-US" sz="1800">
              <a:latin typeface="Calibri Light"/>
              <a:cs typeface="Arial"/>
            </a:endParaRPr>
          </a:p>
          <a:p>
            <a:pPr marL="628650" lvl="1" indent="-285750"/>
            <a:r>
              <a:rPr lang="en-US">
                <a:latin typeface="Calibri Light"/>
                <a:cs typeface="Arial"/>
              </a:rPr>
              <a:t>Prioritize new charging stations in high-density urban areas to meet immediate demand.</a:t>
            </a:r>
            <a:br>
              <a:rPr lang="en-US">
                <a:latin typeface="Calibri Light"/>
                <a:cs typeface="Arial"/>
              </a:rPr>
            </a:br>
            <a:endParaRPr lang="en-US">
              <a:latin typeface="Calibri Light"/>
              <a:cs typeface="Arial"/>
            </a:endParaRPr>
          </a:p>
          <a:p>
            <a:pPr marL="628650" lvl="1" indent="-285750"/>
            <a:r>
              <a:rPr lang="en-US" sz="1800">
                <a:latin typeface="Calibri Light"/>
                <a:cs typeface="Arial"/>
              </a:rPr>
              <a:t>Focus on high-traffic areas with low existing station density, emphasizing underserved regions with high Average Annual Daily Traffic (AADT).</a:t>
            </a:r>
            <a:br>
              <a:rPr lang="en-US" sz="1800">
                <a:latin typeface="Calibri Light"/>
              </a:rPr>
            </a:br>
            <a:endParaRPr lang="en-US"/>
          </a:p>
          <a:p>
            <a:pPr marL="685800" lvl="2" indent="0">
              <a:buNone/>
            </a:pPr>
            <a:endParaRPr lang="en-US"/>
          </a:p>
          <a:p>
            <a:pPr marL="856615" lvl="2" indent="-170815">
              <a:buFont typeface="Wingdings"/>
              <a:buChar char="§"/>
            </a:pPr>
            <a:endParaRPr lang="en-US"/>
          </a:p>
        </p:txBody>
      </p:sp>
      <p:sp>
        <p:nvSpPr>
          <p:cNvPr id="3" name="Title 2">
            <a:extLst>
              <a:ext uri="{FF2B5EF4-FFF2-40B4-BE49-F238E27FC236}">
                <a16:creationId xmlns:a16="http://schemas.microsoft.com/office/drawing/2014/main" id="{67AE9C66-649B-226A-7E9A-8FCCEDE0277F}"/>
              </a:ext>
            </a:extLst>
          </p:cNvPr>
          <p:cNvSpPr>
            <a:spLocks noGrp="1"/>
          </p:cNvSpPr>
          <p:nvPr>
            <p:ph type="title"/>
          </p:nvPr>
        </p:nvSpPr>
        <p:spPr/>
        <p:txBody>
          <a:bodyPr/>
          <a:lstStyle/>
          <a:p>
            <a:r>
              <a:rPr lang="en-US">
                <a:latin typeface="Real Head Pro"/>
                <a:cs typeface="Arial"/>
              </a:rPr>
              <a:t>Solutions</a:t>
            </a:r>
            <a:endParaRPr lang="en-US">
              <a:cs typeface="Arial"/>
            </a:endParaRPr>
          </a:p>
        </p:txBody>
      </p:sp>
      <p:sp>
        <p:nvSpPr>
          <p:cNvPr id="4" name="Slide Number Placeholder 3">
            <a:extLst>
              <a:ext uri="{FF2B5EF4-FFF2-40B4-BE49-F238E27FC236}">
                <a16:creationId xmlns:a16="http://schemas.microsoft.com/office/drawing/2014/main" id="{FC94D47F-248E-DB90-20F1-F4B588F2B077}"/>
              </a:ext>
            </a:extLst>
          </p:cNvPr>
          <p:cNvSpPr>
            <a:spLocks noGrp="1"/>
          </p:cNvSpPr>
          <p:nvPr>
            <p:ph type="sldNum" sz="quarter" idx="10"/>
          </p:nvPr>
        </p:nvSpPr>
        <p:spPr/>
        <p:txBody>
          <a:bodyPr/>
          <a:lstStyle/>
          <a:p>
            <a:fld id="{2BE017B6-6466-CA44-A203-DCC007137B39}" type="slidenum">
              <a:rPr lang="en-US" smtClean="0"/>
              <a:pPr/>
              <a:t>14</a:t>
            </a:fld>
            <a:endParaRPr lang="en-US"/>
          </a:p>
        </p:txBody>
      </p:sp>
    </p:spTree>
    <p:extLst>
      <p:ext uri="{BB962C8B-B14F-4D97-AF65-F5344CB8AC3E}">
        <p14:creationId xmlns:p14="http://schemas.microsoft.com/office/powerpoint/2010/main" val="1980022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63561E-9411-C987-4EC7-15D0C265DD39}"/>
              </a:ext>
            </a:extLst>
          </p:cNvPr>
          <p:cNvSpPr>
            <a:spLocks noGrp="1"/>
          </p:cNvSpPr>
          <p:nvPr>
            <p:ph idx="1"/>
          </p:nvPr>
        </p:nvSpPr>
        <p:spPr/>
        <p:txBody>
          <a:bodyPr vert="horz" lIns="91440" tIns="45720" rIns="91440" bIns="45720" rtlCol="0" anchor="t">
            <a:normAutofit/>
          </a:bodyPr>
          <a:lstStyle/>
          <a:p>
            <a:pPr marL="0" indent="0">
              <a:buNone/>
            </a:pPr>
            <a:r>
              <a:rPr lang="en-US" u="sng">
                <a:latin typeface="Calibri"/>
                <a:cs typeface="Arial"/>
              </a:rPr>
              <a:t>Reason for choosing the option to address the problem</a:t>
            </a:r>
            <a:endParaRPr lang="en-US" u="sng"/>
          </a:p>
          <a:p>
            <a:pPr marL="0" indent="0">
              <a:buNone/>
            </a:pPr>
            <a:endParaRPr lang="en-US">
              <a:latin typeface="Calibri"/>
              <a:cs typeface="Arial"/>
            </a:endParaRPr>
          </a:p>
          <a:p>
            <a:pPr marL="342900" indent="-342900"/>
            <a:r>
              <a:rPr lang="en-US">
                <a:latin typeface="Calibri"/>
                <a:cs typeface="Arial"/>
              </a:rPr>
              <a:t>Immediate high demand justifies rapid deployment.</a:t>
            </a:r>
            <a:endParaRPr lang="en-US">
              <a:cs typeface="Arial"/>
            </a:endParaRPr>
          </a:p>
          <a:p>
            <a:pPr marL="0" indent="0">
              <a:buNone/>
            </a:pPr>
            <a:endParaRPr lang="en-US">
              <a:latin typeface="Calibri"/>
              <a:cs typeface="Arial"/>
            </a:endParaRPr>
          </a:p>
          <a:p>
            <a:pPr marL="342900" indent="-342900"/>
            <a:r>
              <a:rPr lang="en-US">
                <a:latin typeface="Calibri"/>
                <a:cs typeface="Arial"/>
              </a:rPr>
              <a:t>Aligns infrastructure with high user demand, enhancing convenience and boosting EV adoption.</a:t>
            </a:r>
            <a:br>
              <a:rPr lang="en-US">
                <a:latin typeface="Calibri"/>
                <a:cs typeface="Arial"/>
              </a:rPr>
            </a:br>
            <a:endParaRPr lang="en-US"/>
          </a:p>
          <a:p>
            <a:pPr marL="685800" lvl="2" indent="0">
              <a:buNone/>
            </a:pPr>
            <a:endParaRPr lang="en-US"/>
          </a:p>
          <a:p>
            <a:pPr marL="856615" lvl="2" indent="-170815">
              <a:buFont typeface="Wingdings"/>
              <a:buChar char="§"/>
            </a:pPr>
            <a:endParaRPr lang="en-US"/>
          </a:p>
        </p:txBody>
      </p:sp>
      <p:sp>
        <p:nvSpPr>
          <p:cNvPr id="3" name="Title 2">
            <a:extLst>
              <a:ext uri="{FF2B5EF4-FFF2-40B4-BE49-F238E27FC236}">
                <a16:creationId xmlns:a16="http://schemas.microsoft.com/office/drawing/2014/main" id="{67AE9C66-649B-226A-7E9A-8FCCEDE0277F}"/>
              </a:ext>
            </a:extLst>
          </p:cNvPr>
          <p:cNvSpPr>
            <a:spLocks noGrp="1"/>
          </p:cNvSpPr>
          <p:nvPr>
            <p:ph type="title"/>
          </p:nvPr>
        </p:nvSpPr>
        <p:spPr/>
        <p:txBody>
          <a:bodyPr/>
          <a:lstStyle/>
          <a:p>
            <a:r>
              <a:rPr lang="en-US">
                <a:latin typeface="Real Head Pro"/>
                <a:cs typeface="Arial"/>
              </a:rPr>
              <a:t>Solutions</a:t>
            </a:r>
            <a:endParaRPr lang="en-US">
              <a:cs typeface="Arial"/>
            </a:endParaRPr>
          </a:p>
        </p:txBody>
      </p:sp>
      <p:sp>
        <p:nvSpPr>
          <p:cNvPr id="4" name="Slide Number Placeholder 3">
            <a:extLst>
              <a:ext uri="{FF2B5EF4-FFF2-40B4-BE49-F238E27FC236}">
                <a16:creationId xmlns:a16="http://schemas.microsoft.com/office/drawing/2014/main" id="{FC94D47F-248E-DB90-20F1-F4B588F2B077}"/>
              </a:ext>
            </a:extLst>
          </p:cNvPr>
          <p:cNvSpPr>
            <a:spLocks noGrp="1"/>
          </p:cNvSpPr>
          <p:nvPr>
            <p:ph type="sldNum" sz="quarter" idx="10"/>
          </p:nvPr>
        </p:nvSpPr>
        <p:spPr/>
        <p:txBody>
          <a:bodyPr/>
          <a:lstStyle/>
          <a:p>
            <a:fld id="{2BE017B6-6466-CA44-A203-DCC007137B39}" type="slidenum">
              <a:rPr lang="en-US" smtClean="0"/>
              <a:pPr/>
              <a:t>15</a:t>
            </a:fld>
            <a:endParaRPr lang="en-US"/>
          </a:p>
        </p:txBody>
      </p:sp>
    </p:spTree>
    <p:extLst>
      <p:ext uri="{BB962C8B-B14F-4D97-AF65-F5344CB8AC3E}">
        <p14:creationId xmlns:p14="http://schemas.microsoft.com/office/powerpoint/2010/main" val="2909378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E9C66-649B-226A-7E9A-8FCCEDE0277F}"/>
              </a:ext>
            </a:extLst>
          </p:cNvPr>
          <p:cNvSpPr>
            <a:spLocks noGrp="1"/>
          </p:cNvSpPr>
          <p:nvPr>
            <p:ph type="title"/>
          </p:nvPr>
        </p:nvSpPr>
        <p:spPr>
          <a:xfrm>
            <a:off x="628650" y="302420"/>
            <a:ext cx="7886700" cy="1325563"/>
          </a:xfrm>
        </p:spPr>
        <p:txBody>
          <a:bodyPr anchor="ctr">
            <a:normAutofit/>
          </a:bodyPr>
          <a:lstStyle/>
          <a:p>
            <a:r>
              <a:rPr lang="en-US">
                <a:latin typeface="Real Head Pro"/>
              </a:rPr>
              <a:t>Solutions</a:t>
            </a:r>
          </a:p>
        </p:txBody>
      </p:sp>
      <p:sp>
        <p:nvSpPr>
          <p:cNvPr id="16" name="Slide Number Placeholder 3">
            <a:extLst>
              <a:ext uri="{FF2B5EF4-FFF2-40B4-BE49-F238E27FC236}">
                <a16:creationId xmlns:a16="http://schemas.microsoft.com/office/drawing/2014/main" id="{5D134B40-5EF2-DE2A-1A5D-E5006B73A08E}"/>
              </a:ext>
            </a:extLst>
          </p:cNvPr>
          <p:cNvSpPr>
            <a:spLocks noGrp="1"/>
          </p:cNvSpPr>
          <p:nvPr>
            <p:ph type="sldNum" sz="quarter" idx="10"/>
          </p:nvPr>
        </p:nvSpPr>
        <p:spPr>
          <a:xfrm>
            <a:off x="6762750" y="6356353"/>
            <a:ext cx="2057400" cy="365125"/>
          </a:xfrm>
        </p:spPr>
        <p:txBody>
          <a:bodyPr/>
          <a:lstStyle/>
          <a:p>
            <a:pPr>
              <a:spcAft>
                <a:spcPts val="600"/>
              </a:spcAft>
            </a:pPr>
            <a:fld id="{2BE017B6-6466-CA44-A203-DCC007137B39}" type="slidenum">
              <a:rPr lang="en-US" smtClean="0"/>
              <a:pPr>
                <a:spcAft>
                  <a:spcPts val="600"/>
                </a:spcAft>
              </a:pPr>
              <a:t>16</a:t>
            </a:fld>
            <a:endParaRPr lang="en-US"/>
          </a:p>
        </p:txBody>
      </p:sp>
      <p:pic>
        <p:nvPicPr>
          <p:cNvPr id="5" name="Picture 4" descr="A map of the united states&#10;&#10;Description automatically generated">
            <a:extLst>
              <a:ext uri="{FF2B5EF4-FFF2-40B4-BE49-F238E27FC236}">
                <a16:creationId xmlns:a16="http://schemas.microsoft.com/office/drawing/2014/main" id="{EE03E328-EB5F-260B-3044-0AAF00D3A0F8}"/>
              </a:ext>
            </a:extLst>
          </p:cNvPr>
          <p:cNvPicPr>
            <a:picLocks noChangeAspect="1"/>
          </p:cNvPicPr>
          <p:nvPr/>
        </p:nvPicPr>
        <p:blipFill>
          <a:blip r:embed="rId3"/>
          <a:srcRect l="11385" t="11255" r="10837" b="10883"/>
          <a:stretch/>
        </p:blipFill>
        <p:spPr>
          <a:xfrm>
            <a:off x="873515" y="1957771"/>
            <a:ext cx="4995760" cy="4585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ontent Placeholder 1">
            <a:extLst>
              <a:ext uri="{FF2B5EF4-FFF2-40B4-BE49-F238E27FC236}">
                <a16:creationId xmlns:a16="http://schemas.microsoft.com/office/drawing/2014/main" id="{FA61FA7A-3800-3C63-9FBB-853E3F77348B}"/>
              </a:ext>
            </a:extLst>
          </p:cNvPr>
          <p:cNvSpPr txBox="1">
            <a:spLocks/>
          </p:cNvSpPr>
          <p:nvPr/>
        </p:nvSpPr>
        <p:spPr>
          <a:xfrm>
            <a:off x="6273990" y="2631352"/>
            <a:ext cx="2212363" cy="2464781"/>
          </a:xfrm>
          <a:prstGeom prst="rect">
            <a:avLst/>
          </a:prstGeom>
        </p:spPr>
        <p:txBody>
          <a:bodyPr vert="horz" lIns="91440" tIns="45720" rIns="91440" bIns="45720" rtlCol="0" anchor="t">
            <a:normAutofit/>
          </a:bodyPr>
          <a:lstStyle>
            <a:lvl1pPr marL="171446" indent="-171446" algn="l" defTabSz="685783" rtl="0" eaLnBrk="1" latinLnBrk="0" hangingPunct="1">
              <a:lnSpc>
                <a:spcPct val="90000"/>
              </a:lnSpc>
              <a:spcBef>
                <a:spcPts val="750"/>
              </a:spcBef>
              <a:buFont typeface="Arial"/>
              <a:buChar char="•"/>
              <a:defRPr sz="2100" kern="1200">
                <a:solidFill>
                  <a:schemeClr val="tx1"/>
                </a:solidFill>
                <a:latin typeface="Real Text Pro" charset="0"/>
                <a:ea typeface="Real Text Pro" charset="0"/>
                <a:cs typeface="Real Text Pro" charset="0"/>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Real Text Pro" charset="0"/>
                <a:ea typeface="Real Text Pro" charset="0"/>
                <a:cs typeface="Real Text Pro" charset="0"/>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Real Text Pro" charset="0"/>
                <a:ea typeface="Real Text Pro" charset="0"/>
                <a:cs typeface="Real Text Pro" charset="0"/>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defTabSz="582916">
              <a:spcBef>
                <a:spcPts val="638"/>
              </a:spcBef>
              <a:buNone/>
            </a:pPr>
            <a:r>
              <a:rPr lang="en-US" sz="1750">
                <a:latin typeface="Real Text Pro"/>
                <a:cs typeface="Arial"/>
              </a:rPr>
              <a:t>Highlights</a:t>
            </a:r>
            <a:r>
              <a:rPr lang="en-US" sz="1750" kern="1200">
                <a:latin typeface="Real Text Pro"/>
                <a:cs typeface="Arial"/>
              </a:rPr>
              <a:t> areas of high population density, indicating regions with immediate demand for charging infrastructure.</a:t>
            </a:r>
            <a:br>
              <a:rPr lang="en-US" sz="1750" kern="1200">
                <a:latin typeface="Real Text Pro"/>
                <a:ea typeface="Real Text Pro" charset="0"/>
                <a:cs typeface="Arial"/>
              </a:rPr>
            </a:br>
            <a:endParaRPr lang="en-US" sz="1750" kern="1200">
              <a:latin typeface="Real Text Pro" charset="0"/>
              <a:ea typeface="Real Text Pro" charset="0"/>
              <a:cs typeface="Real Text Pro" charset="0"/>
            </a:endParaRPr>
          </a:p>
          <a:p>
            <a:pPr marL="582930" lvl="2" indent="0" defTabSz="582916">
              <a:spcBef>
                <a:spcPts val="319"/>
              </a:spcBef>
              <a:buNone/>
            </a:pPr>
            <a:endParaRPr lang="en-US" sz="1275" kern="1200">
              <a:solidFill>
                <a:schemeClr val="tx1"/>
              </a:solidFill>
              <a:latin typeface="Real Text Pro" charset="0"/>
              <a:ea typeface="Real Text Pro" charset="0"/>
              <a:cs typeface="Real Text Pro" charset="0"/>
            </a:endParaRPr>
          </a:p>
          <a:p>
            <a:pPr marL="856615" lvl="2" indent="-170815">
              <a:buFont typeface="Wingdings"/>
              <a:buChar char="§"/>
            </a:pPr>
            <a:endParaRPr lang="en-US"/>
          </a:p>
        </p:txBody>
      </p:sp>
      <p:sp>
        <p:nvSpPr>
          <p:cNvPr id="8" name="Content Placeholder 1">
            <a:extLst>
              <a:ext uri="{FF2B5EF4-FFF2-40B4-BE49-F238E27FC236}">
                <a16:creationId xmlns:a16="http://schemas.microsoft.com/office/drawing/2014/main" id="{F0EE074B-6161-9A45-2950-210ACAE6251D}"/>
              </a:ext>
            </a:extLst>
          </p:cNvPr>
          <p:cNvSpPr>
            <a:spLocks noGrp="1"/>
          </p:cNvSpPr>
          <p:nvPr>
            <p:ph idx="1"/>
          </p:nvPr>
        </p:nvSpPr>
        <p:spPr>
          <a:xfrm>
            <a:off x="628650" y="1402069"/>
            <a:ext cx="7864398" cy="453987"/>
          </a:xfrm>
        </p:spPr>
        <p:txBody>
          <a:bodyPr vert="horz" lIns="91440" tIns="45720" rIns="91440" bIns="45720" rtlCol="0" anchor="t">
            <a:normAutofit/>
          </a:bodyPr>
          <a:lstStyle/>
          <a:p>
            <a:pPr marL="0" indent="0">
              <a:buNone/>
            </a:pPr>
            <a:r>
              <a:rPr lang="en-US" u="sng">
                <a:latin typeface="Calibri"/>
                <a:cs typeface="Arial"/>
              </a:rPr>
              <a:t>Data and insights: Population Density Map</a:t>
            </a:r>
            <a:endParaRPr lang="en-US" u="sng"/>
          </a:p>
          <a:p>
            <a:pPr marL="685800" lvl="2" indent="0">
              <a:buNone/>
            </a:pPr>
            <a:endParaRPr lang="en-US">
              <a:cs typeface="Arial"/>
            </a:endParaRPr>
          </a:p>
          <a:p>
            <a:pPr marL="856615" lvl="2" indent="-170815">
              <a:buFont typeface="Wingdings"/>
              <a:buChar char="§"/>
            </a:pPr>
            <a:endParaRPr lang="en-US"/>
          </a:p>
        </p:txBody>
      </p:sp>
    </p:spTree>
    <p:extLst>
      <p:ext uri="{BB962C8B-B14F-4D97-AF65-F5344CB8AC3E}">
        <p14:creationId xmlns:p14="http://schemas.microsoft.com/office/powerpoint/2010/main" val="3073875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63561E-9411-C987-4EC7-15D0C265DD39}"/>
              </a:ext>
            </a:extLst>
          </p:cNvPr>
          <p:cNvSpPr>
            <a:spLocks noGrp="1"/>
          </p:cNvSpPr>
          <p:nvPr>
            <p:ph idx="1"/>
          </p:nvPr>
        </p:nvSpPr>
        <p:spPr>
          <a:xfrm>
            <a:off x="628650" y="1402069"/>
            <a:ext cx="7864398" cy="453987"/>
          </a:xfrm>
        </p:spPr>
        <p:txBody>
          <a:bodyPr vert="horz" lIns="91440" tIns="45720" rIns="91440" bIns="45720" rtlCol="0" anchor="t">
            <a:normAutofit/>
          </a:bodyPr>
          <a:lstStyle/>
          <a:p>
            <a:pPr marL="0" indent="0">
              <a:buNone/>
            </a:pPr>
            <a:r>
              <a:rPr lang="en-US" u="sng">
                <a:latin typeface="Calibri"/>
                <a:cs typeface="Arial"/>
              </a:rPr>
              <a:t>Data and insights: Predicted Station Needs</a:t>
            </a:r>
            <a:endParaRPr lang="en-US" u="sng"/>
          </a:p>
          <a:p>
            <a:pPr marL="685800" lvl="2" indent="0">
              <a:buNone/>
            </a:pPr>
            <a:endParaRPr lang="en-US">
              <a:cs typeface="Arial"/>
            </a:endParaRPr>
          </a:p>
          <a:p>
            <a:pPr marL="856615" lvl="2" indent="-170815">
              <a:buFont typeface="Wingdings"/>
              <a:buChar char="§"/>
            </a:pPr>
            <a:endParaRPr lang="en-US"/>
          </a:p>
        </p:txBody>
      </p:sp>
      <p:sp>
        <p:nvSpPr>
          <p:cNvPr id="3" name="Title 2">
            <a:extLst>
              <a:ext uri="{FF2B5EF4-FFF2-40B4-BE49-F238E27FC236}">
                <a16:creationId xmlns:a16="http://schemas.microsoft.com/office/drawing/2014/main" id="{67AE9C66-649B-226A-7E9A-8FCCEDE0277F}"/>
              </a:ext>
            </a:extLst>
          </p:cNvPr>
          <p:cNvSpPr>
            <a:spLocks noGrp="1"/>
          </p:cNvSpPr>
          <p:nvPr>
            <p:ph type="title"/>
          </p:nvPr>
        </p:nvSpPr>
        <p:spPr/>
        <p:txBody>
          <a:bodyPr/>
          <a:lstStyle/>
          <a:p>
            <a:r>
              <a:rPr lang="en-US">
                <a:latin typeface="Real Head Pro"/>
                <a:cs typeface="Arial"/>
              </a:rPr>
              <a:t>Solutions</a:t>
            </a:r>
            <a:endParaRPr lang="en-US">
              <a:cs typeface="Arial"/>
            </a:endParaRPr>
          </a:p>
        </p:txBody>
      </p:sp>
      <p:sp>
        <p:nvSpPr>
          <p:cNvPr id="4" name="Slide Number Placeholder 3">
            <a:extLst>
              <a:ext uri="{FF2B5EF4-FFF2-40B4-BE49-F238E27FC236}">
                <a16:creationId xmlns:a16="http://schemas.microsoft.com/office/drawing/2014/main" id="{FC94D47F-248E-DB90-20F1-F4B588F2B077}"/>
              </a:ext>
            </a:extLst>
          </p:cNvPr>
          <p:cNvSpPr>
            <a:spLocks noGrp="1"/>
          </p:cNvSpPr>
          <p:nvPr>
            <p:ph type="sldNum" sz="quarter" idx="10"/>
          </p:nvPr>
        </p:nvSpPr>
        <p:spPr/>
        <p:txBody>
          <a:bodyPr/>
          <a:lstStyle/>
          <a:p>
            <a:fld id="{2BE017B6-6466-CA44-A203-DCC007137B39}" type="slidenum">
              <a:rPr lang="en-US" smtClean="0"/>
              <a:pPr/>
              <a:t>17</a:t>
            </a:fld>
            <a:endParaRPr lang="en-US"/>
          </a:p>
        </p:txBody>
      </p:sp>
      <p:sp>
        <p:nvSpPr>
          <p:cNvPr id="7" name="Content Placeholder 1">
            <a:extLst>
              <a:ext uri="{FF2B5EF4-FFF2-40B4-BE49-F238E27FC236}">
                <a16:creationId xmlns:a16="http://schemas.microsoft.com/office/drawing/2014/main" id="{FA61FA7A-3800-3C63-9FBB-853E3F77348B}"/>
              </a:ext>
            </a:extLst>
          </p:cNvPr>
          <p:cNvSpPr txBox="1">
            <a:spLocks/>
          </p:cNvSpPr>
          <p:nvPr/>
        </p:nvSpPr>
        <p:spPr>
          <a:xfrm>
            <a:off x="6130874" y="2089421"/>
            <a:ext cx="2691027" cy="2764762"/>
          </a:xfrm>
          <a:prstGeom prst="rect">
            <a:avLst/>
          </a:prstGeom>
        </p:spPr>
        <p:txBody>
          <a:bodyPr vert="horz" lIns="91440" tIns="45720" rIns="91440" bIns="45720" rtlCol="0" anchor="t">
            <a:normAutofit fontScale="77500" lnSpcReduction="20000"/>
          </a:bodyPr>
          <a:lstStyle>
            <a:lvl1pPr marL="171446" indent="-171446" algn="l" defTabSz="685783" rtl="0" eaLnBrk="1" latinLnBrk="0" hangingPunct="1">
              <a:lnSpc>
                <a:spcPct val="90000"/>
              </a:lnSpc>
              <a:spcBef>
                <a:spcPts val="750"/>
              </a:spcBef>
              <a:buFont typeface="Arial"/>
              <a:buChar char="•"/>
              <a:defRPr sz="2100" kern="1200">
                <a:solidFill>
                  <a:schemeClr val="tx1"/>
                </a:solidFill>
                <a:latin typeface="Real Text Pro" charset="0"/>
                <a:ea typeface="Real Text Pro" charset="0"/>
                <a:cs typeface="Real Text Pro" charset="0"/>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Real Text Pro" charset="0"/>
                <a:ea typeface="Real Text Pro" charset="0"/>
                <a:cs typeface="Real Text Pro" charset="0"/>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Real Text Pro" charset="0"/>
                <a:ea typeface="Real Text Pro" charset="0"/>
                <a:cs typeface="Real Text Pro" charset="0"/>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en-US">
                <a:latin typeface="Real Text Pro"/>
                <a:cs typeface="Arial"/>
              </a:rPr>
              <a:t>Predicted station locations and areas with the highest unmet demand, guiding infrastructure placement.</a:t>
            </a:r>
            <a:endParaRPr lang="en-US">
              <a:cs typeface="Arial"/>
            </a:endParaRPr>
          </a:p>
          <a:p>
            <a:pPr marL="0" indent="0">
              <a:buNone/>
            </a:pPr>
            <a:endParaRPr lang="en-US">
              <a:latin typeface="Real Text Pro"/>
              <a:cs typeface="Arial"/>
            </a:endParaRPr>
          </a:p>
          <a:p>
            <a:pPr marL="0" indent="0">
              <a:buNone/>
            </a:pPr>
            <a:r>
              <a:rPr lang="en-US" u="sng">
                <a:solidFill>
                  <a:srgbClr val="C00000"/>
                </a:solidFill>
                <a:latin typeface="Real Text Pro"/>
                <a:cs typeface="Arial"/>
              </a:rPr>
              <a:t>Red Points</a:t>
            </a:r>
            <a:r>
              <a:rPr lang="en-US">
                <a:latin typeface="Real Text Pro"/>
                <a:cs typeface="Arial"/>
              </a:rPr>
              <a:t>: Areas where actual installations are below predictions, indicating potential priorities for future infrastructure development.</a:t>
            </a:r>
            <a:br>
              <a:rPr lang="en-US">
                <a:latin typeface="Real Text Pro"/>
                <a:cs typeface="Arial"/>
              </a:rPr>
            </a:br>
            <a:br>
              <a:rPr lang="en-US">
                <a:latin typeface="Real Text Pro"/>
                <a:cs typeface="Arial"/>
              </a:rPr>
            </a:br>
            <a:endParaRPr lang="en-US"/>
          </a:p>
          <a:p>
            <a:pPr marL="685800" lvl="2" indent="0">
              <a:buFont typeface="Arial"/>
              <a:buNone/>
            </a:pPr>
            <a:endParaRPr lang="en-US"/>
          </a:p>
          <a:p>
            <a:pPr marL="856615" lvl="2" indent="-170815">
              <a:buFont typeface="Wingdings"/>
              <a:buChar char="§"/>
            </a:pPr>
            <a:endParaRPr lang="en-US"/>
          </a:p>
        </p:txBody>
      </p:sp>
      <p:pic>
        <p:nvPicPr>
          <p:cNvPr id="8" name="Picture 7" descr="A map of the united states&#10;&#10;Description automatically generated">
            <a:extLst>
              <a:ext uri="{FF2B5EF4-FFF2-40B4-BE49-F238E27FC236}">
                <a16:creationId xmlns:a16="http://schemas.microsoft.com/office/drawing/2014/main" id="{667D77AB-965A-6817-D9AD-AFACC4BC2381}"/>
              </a:ext>
            </a:extLst>
          </p:cNvPr>
          <p:cNvPicPr>
            <a:picLocks noChangeAspect="1"/>
          </p:cNvPicPr>
          <p:nvPr/>
        </p:nvPicPr>
        <p:blipFill>
          <a:blip r:embed="rId3"/>
          <a:srcRect l="7244" t="10429" r="12532" b="9335"/>
          <a:stretch/>
        </p:blipFill>
        <p:spPr>
          <a:xfrm>
            <a:off x="727916" y="1896233"/>
            <a:ext cx="5398845" cy="4826903"/>
          </a:xfrm>
          <a:prstGeom prst="rect">
            <a:avLst/>
          </a:prstGeom>
        </p:spPr>
      </p:pic>
    </p:spTree>
    <p:extLst>
      <p:ext uri="{BB962C8B-B14F-4D97-AF65-F5344CB8AC3E}">
        <p14:creationId xmlns:p14="http://schemas.microsoft.com/office/powerpoint/2010/main" val="2242697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63561E-9411-C987-4EC7-15D0C265DD39}"/>
              </a:ext>
            </a:extLst>
          </p:cNvPr>
          <p:cNvSpPr>
            <a:spLocks noGrp="1"/>
          </p:cNvSpPr>
          <p:nvPr>
            <p:ph idx="1"/>
          </p:nvPr>
        </p:nvSpPr>
        <p:spPr>
          <a:xfrm>
            <a:off x="628650" y="1485703"/>
            <a:ext cx="7875549" cy="866582"/>
          </a:xfrm>
        </p:spPr>
        <p:txBody>
          <a:bodyPr vert="horz" lIns="91440" tIns="45720" rIns="91440" bIns="45720" rtlCol="0" anchor="t">
            <a:normAutofit/>
          </a:bodyPr>
          <a:lstStyle/>
          <a:p>
            <a:pPr marL="0" indent="0">
              <a:buNone/>
            </a:pPr>
            <a:r>
              <a:rPr lang="en-US" u="sng">
                <a:latin typeface="Calibri"/>
                <a:cs typeface="Arial"/>
              </a:rPr>
              <a:t>Data and insights: Deviation Time Analysis</a:t>
            </a:r>
          </a:p>
          <a:p>
            <a:pPr marL="0" indent="0">
              <a:buNone/>
            </a:pPr>
            <a:endParaRPr lang="en-US" sz="1800">
              <a:latin typeface="-webkit-standard"/>
            </a:endParaRPr>
          </a:p>
        </p:txBody>
      </p:sp>
      <p:sp>
        <p:nvSpPr>
          <p:cNvPr id="3" name="Title 2">
            <a:extLst>
              <a:ext uri="{FF2B5EF4-FFF2-40B4-BE49-F238E27FC236}">
                <a16:creationId xmlns:a16="http://schemas.microsoft.com/office/drawing/2014/main" id="{67AE9C66-649B-226A-7E9A-8FCCEDE0277F}"/>
              </a:ext>
            </a:extLst>
          </p:cNvPr>
          <p:cNvSpPr>
            <a:spLocks noGrp="1"/>
          </p:cNvSpPr>
          <p:nvPr>
            <p:ph type="title"/>
          </p:nvPr>
        </p:nvSpPr>
        <p:spPr>
          <a:xfrm>
            <a:off x="644673" y="302420"/>
            <a:ext cx="7753173" cy="1026461"/>
          </a:xfrm>
        </p:spPr>
        <p:txBody>
          <a:bodyPr/>
          <a:lstStyle/>
          <a:p>
            <a:r>
              <a:rPr lang="en-US">
                <a:latin typeface="Real Head Pro"/>
                <a:cs typeface="Arial"/>
              </a:rPr>
              <a:t>Solutions                VS</a:t>
            </a:r>
            <a:endParaRPr lang="en-US">
              <a:cs typeface="Arial"/>
            </a:endParaRPr>
          </a:p>
        </p:txBody>
      </p:sp>
      <p:sp>
        <p:nvSpPr>
          <p:cNvPr id="4" name="Slide Number Placeholder 3">
            <a:extLst>
              <a:ext uri="{FF2B5EF4-FFF2-40B4-BE49-F238E27FC236}">
                <a16:creationId xmlns:a16="http://schemas.microsoft.com/office/drawing/2014/main" id="{FC94D47F-248E-DB90-20F1-F4B588F2B077}"/>
              </a:ext>
            </a:extLst>
          </p:cNvPr>
          <p:cNvSpPr>
            <a:spLocks noGrp="1"/>
          </p:cNvSpPr>
          <p:nvPr>
            <p:ph type="sldNum" sz="quarter" idx="10"/>
          </p:nvPr>
        </p:nvSpPr>
        <p:spPr/>
        <p:txBody>
          <a:bodyPr/>
          <a:lstStyle/>
          <a:p>
            <a:fld id="{2BE017B6-6466-CA44-A203-DCC007137B39}" type="slidenum">
              <a:rPr lang="en-US" smtClean="0"/>
              <a:pPr/>
              <a:t>18</a:t>
            </a:fld>
            <a:endParaRPr lang="en-US"/>
          </a:p>
        </p:txBody>
      </p:sp>
      <p:pic>
        <p:nvPicPr>
          <p:cNvPr id="5" name="Picture 4">
            <a:extLst>
              <a:ext uri="{FF2B5EF4-FFF2-40B4-BE49-F238E27FC236}">
                <a16:creationId xmlns:a16="http://schemas.microsoft.com/office/drawing/2014/main" id="{A062C602-8689-4D16-0F60-4CD154F885AE}"/>
              </a:ext>
            </a:extLst>
          </p:cNvPr>
          <p:cNvPicPr>
            <a:picLocks noChangeAspect="1"/>
          </p:cNvPicPr>
          <p:nvPr/>
        </p:nvPicPr>
        <p:blipFill>
          <a:blip r:embed="rId3"/>
          <a:stretch>
            <a:fillRect/>
          </a:stretch>
        </p:blipFill>
        <p:spPr>
          <a:xfrm>
            <a:off x="650128" y="2105996"/>
            <a:ext cx="7142356" cy="40789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screenshot of a phone&#10;&#10;Description automatically generated">
            <a:extLst>
              <a:ext uri="{FF2B5EF4-FFF2-40B4-BE49-F238E27FC236}">
                <a16:creationId xmlns:a16="http://schemas.microsoft.com/office/drawing/2014/main" id="{2E27A4C5-B776-3E45-3155-09C003C56348}"/>
              </a:ext>
            </a:extLst>
          </p:cNvPr>
          <p:cNvPicPr>
            <a:picLocks noChangeAspect="1"/>
          </p:cNvPicPr>
          <p:nvPr/>
        </p:nvPicPr>
        <p:blipFill>
          <a:blip r:embed="rId4"/>
          <a:stretch>
            <a:fillRect/>
          </a:stretch>
        </p:blipFill>
        <p:spPr>
          <a:xfrm>
            <a:off x="554679" y="-3546"/>
            <a:ext cx="3297272" cy="133978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C77323B-1709-7D78-8549-82C4DCA32D37}"/>
              </a:ext>
            </a:extLst>
          </p:cNvPr>
          <p:cNvPicPr>
            <a:picLocks noChangeAspect="1"/>
          </p:cNvPicPr>
          <p:nvPr/>
        </p:nvPicPr>
        <p:blipFill>
          <a:blip r:embed="rId5"/>
          <a:stretch>
            <a:fillRect/>
          </a:stretch>
        </p:blipFill>
        <p:spPr>
          <a:xfrm>
            <a:off x="5268540" y="109132"/>
            <a:ext cx="3676650" cy="1095375"/>
          </a:xfrm>
          <a:prstGeom prst="rect">
            <a:avLst/>
          </a:prstGeom>
        </p:spPr>
      </p:pic>
    </p:spTree>
    <p:extLst>
      <p:ext uri="{BB962C8B-B14F-4D97-AF65-F5344CB8AC3E}">
        <p14:creationId xmlns:p14="http://schemas.microsoft.com/office/powerpoint/2010/main" val="2382762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E9C66-649B-226A-7E9A-8FCCEDE0277F}"/>
              </a:ext>
            </a:extLst>
          </p:cNvPr>
          <p:cNvSpPr>
            <a:spLocks noGrp="1"/>
          </p:cNvSpPr>
          <p:nvPr>
            <p:ph type="title"/>
          </p:nvPr>
        </p:nvSpPr>
        <p:spPr>
          <a:xfrm>
            <a:off x="628650" y="302420"/>
            <a:ext cx="7886700" cy="1325563"/>
          </a:xfrm>
        </p:spPr>
        <p:txBody>
          <a:bodyPr anchor="ctr">
            <a:normAutofit/>
          </a:bodyPr>
          <a:lstStyle/>
          <a:p>
            <a:r>
              <a:rPr lang="en-US">
                <a:latin typeface="Real Head Pro"/>
              </a:rPr>
              <a:t>Solutions</a:t>
            </a:r>
          </a:p>
        </p:txBody>
      </p:sp>
      <p:sp>
        <p:nvSpPr>
          <p:cNvPr id="16" name="Slide Number Placeholder 3">
            <a:extLst>
              <a:ext uri="{FF2B5EF4-FFF2-40B4-BE49-F238E27FC236}">
                <a16:creationId xmlns:a16="http://schemas.microsoft.com/office/drawing/2014/main" id="{5D134B40-5EF2-DE2A-1A5D-E5006B73A08E}"/>
              </a:ext>
            </a:extLst>
          </p:cNvPr>
          <p:cNvSpPr>
            <a:spLocks noGrp="1"/>
          </p:cNvSpPr>
          <p:nvPr>
            <p:ph type="sldNum" sz="quarter" idx="10"/>
          </p:nvPr>
        </p:nvSpPr>
        <p:spPr>
          <a:xfrm>
            <a:off x="6762750" y="6356353"/>
            <a:ext cx="2057400" cy="365125"/>
          </a:xfrm>
        </p:spPr>
        <p:txBody>
          <a:bodyPr/>
          <a:lstStyle/>
          <a:p>
            <a:pPr>
              <a:spcAft>
                <a:spcPts val="600"/>
              </a:spcAft>
            </a:pPr>
            <a:fld id="{2BE017B6-6466-CA44-A203-DCC007137B39}" type="slidenum">
              <a:rPr lang="en-US" smtClean="0"/>
              <a:pPr>
                <a:spcAft>
                  <a:spcPts val="600"/>
                </a:spcAft>
              </a:pPr>
              <a:t>19</a:t>
            </a:fld>
            <a:endParaRPr lang="en-US"/>
          </a:p>
        </p:txBody>
      </p:sp>
      <p:sp>
        <p:nvSpPr>
          <p:cNvPr id="7" name="Content Placeholder 1">
            <a:extLst>
              <a:ext uri="{FF2B5EF4-FFF2-40B4-BE49-F238E27FC236}">
                <a16:creationId xmlns:a16="http://schemas.microsoft.com/office/drawing/2014/main" id="{FA61FA7A-3800-3C63-9FBB-853E3F77348B}"/>
              </a:ext>
            </a:extLst>
          </p:cNvPr>
          <p:cNvSpPr txBox="1">
            <a:spLocks/>
          </p:cNvSpPr>
          <p:nvPr/>
        </p:nvSpPr>
        <p:spPr>
          <a:xfrm>
            <a:off x="6273990" y="2631352"/>
            <a:ext cx="2212363" cy="2464781"/>
          </a:xfrm>
          <a:prstGeom prst="rect">
            <a:avLst/>
          </a:prstGeom>
        </p:spPr>
        <p:txBody>
          <a:bodyPr vert="horz" lIns="91440" tIns="45720" rIns="91440" bIns="45720" rtlCol="0" anchor="t">
            <a:normAutofit/>
          </a:bodyPr>
          <a:lstStyle>
            <a:lvl1pPr marL="171446" indent="-171446" algn="l" defTabSz="685783" rtl="0" eaLnBrk="1" latinLnBrk="0" hangingPunct="1">
              <a:lnSpc>
                <a:spcPct val="90000"/>
              </a:lnSpc>
              <a:spcBef>
                <a:spcPts val="750"/>
              </a:spcBef>
              <a:buFont typeface="Arial"/>
              <a:buChar char="•"/>
              <a:defRPr sz="2100" kern="1200">
                <a:solidFill>
                  <a:schemeClr val="tx1"/>
                </a:solidFill>
                <a:latin typeface="Real Text Pro" charset="0"/>
                <a:ea typeface="Real Text Pro" charset="0"/>
                <a:cs typeface="Real Text Pro" charset="0"/>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Real Text Pro" charset="0"/>
                <a:ea typeface="Real Text Pro" charset="0"/>
                <a:cs typeface="Real Text Pro" charset="0"/>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Real Text Pro" charset="0"/>
                <a:ea typeface="Real Text Pro" charset="0"/>
                <a:cs typeface="Real Text Pro" charset="0"/>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defTabSz="582916">
              <a:spcBef>
                <a:spcPts val="638"/>
              </a:spcBef>
              <a:buNone/>
            </a:pPr>
            <a:r>
              <a:rPr lang="en-US" sz="1750">
                <a:latin typeface="Real Text Pro"/>
                <a:cs typeface="Arial"/>
              </a:rPr>
              <a:t>Current EV charging locations in the PSE service regions. </a:t>
            </a:r>
            <a:endParaRPr lang="en-US"/>
          </a:p>
          <a:p>
            <a:pPr marL="582930" lvl="2" indent="0" defTabSz="582916">
              <a:spcBef>
                <a:spcPts val="319"/>
              </a:spcBef>
              <a:buNone/>
            </a:pPr>
            <a:endParaRPr lang="en-US" sz="1275" kern="1200">
              <a:solidFill>
                <a:schemeClr val="tx1"/>
              </a:solidFill>
              <a:latin typeface="Real Text Pro" charset="0"/>
              <a:ea typeface="Real Text Pro" charset="0"/>
              <a:cs typeface="Real Text Pro" charset="0"/>
            </a:endParaRPr>
          </a:p>
          <a:p>
            <a:pPr marL="856615" lvl="2" indent="-170815">
              <a:buFont typeface="Wingdings"/>
              <a:buChar char="§"/>
            </a:pPr>
            <a:endParaRPr lang="en-US"/>
          </a:p>
        </p:txBody>
      </p:sp>
      <p:sp>
        <p:nvSpPr>
          <p:cNvPr id="8" name="Content Placeholder 1">
            <a:extLst>
              <a:ext uri="{FF2B5EF4-FFF2-40B4-BE49-F238E27FC236}">
                <a16:creationId xmlns:a16="http://schemas.microsoft.com/office/drawing/2014/main" id="{F0EE074B-6161-9A45-2950-210ACAE6251D}"/>
              </a:ext>
            </a:extLst>
          </p:cNvPr>
          <p:cNvSpPr>
            <a:spLocks noGrp="1"/>
          </p:cNvSpPr>
          <p:nvPr>
            <p:ph idx="1"/>
          </p:nvPr>
        </p:nvSpPr>
        <p:spPr>
          <a:xfrm>
            <a:off x="628650" y="1489512"/>
            <a:ext cx="7864398" cy="453987"/>
          </a:xfrm>
        </p:spPr>
        <p:txBody>
          <a:bodyPr vert="horz" lIns="91440" tIns="45720" rIns="91440" bIns="45720" rtlCol="0" anchor="t">
            <a:normAutofit/>
          </a:bodyPr>
          <a:lstStyle/>
          <a:p>
            <a:pPr marL="0" indent="0">
              <a:buNone/>
            </a:pPr>
            <a:r>
              <a:rPr lang="en-US" u="sng">
                <a:latin typeface="Calibri"/>
                <a:cs typeface="Arial"/>
              </a:rPr>
              <a:t>Data and insights: PSE EV Locations</a:t>
            </a:r>
            <a:endParaRPr lang="en-US" u="sng"/>
          </a:p>
          <a:p>
            <a:pPr marL="685800" lvl="2" indent="0">
              <a:buNone/>
            </a:pPr>
            <a:endParaRPr lang="en-US">
              <a:cs typeface="Arial"/>
            </a:endParaRPr>
          </a:p>
          <a:p>
            <a:pPr marL="856615" lvl="2" indent="-170815">
              <a:buFont typeface="Wingdings"/>
              <a:buChar char="§"/>
            </a:pPr>
            <a:endParaRPr lang="en-US"/>
          </a:p>
        </p:txBody>
      </p:sp>
      <p:pic>
        <p:nvPicPr>
          <p:cNvPr id="2" name="Picture 1" descr="A map of ev charging stations&#10;&#10;Description automatically generated">
            <a:extLst>
              <a:ext uri="{FF2B5EF4-FFF2-40B4-BE49-F238E27FC236}">
                <a16:creationId xmlns:a16="http://schemas.microsoft.com/office/drawing/2014/main" id="{BBDFE8F1-AE0B-B7FC-CF07-D936803FF100}"/>
              </a:ext>
            </a:extLst>
          </p:cNvPr>
          <p:cNvPicPr>
            <a:picLocks noChangeAspect="1"/>
          </p:cNvPicPr>
          <p:nvPr/>
        </p:nvPicPr>
        <p:blipFill>
          <a:blip r:embed="rId3"/>
          <a:stretch>
            <a:fillRect/>
          </a:stretch>
        </p:blipFill>
        <p:spPr>
          <a:xfrm>
            <a:off x="1082836" y="2177987"/>
            <a:ext cx="4990475" cy="3915896"/>
          </a:xfrm>
          <a:prstGeom prst="rect">
            <a:avLst/>
          </a:prstGeom>
        </p:spPr>
      </p:pic>
    </p:spTree>
    <p:extLst>
      <p:ext uri="{BB962C8B-B14F-4D97-AF65-F5344CB8AC3E}">
        <p14:creationId xmlns:p14="http://schemas.microsoft.com/office/powerpoint/2010/main" val="2737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t="-39000" b="-3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9A5C1C-69A5-9388-852F-DCC2FDCBD574}"/>
              </a:ext>
            </a:extLst>
          </p:cNvPr>
          <p:cNvSpPr>
            <a:spLocks noGrp="1"/>
          </p:cNvSpPr>
          <p:nvPr>
            <p:ph type="title"/>
          </p:nvPr>
        </p:nvSpPr>
        <p:spPr/>
        <p:txBody>
          <a:bodyPr/>
          <a:lstStyle/>
          <a:p>
            <a:r>
              <a:rPr lang="en-US">
                <a:latin typeface="Real Head Pro"/>
              </a:rPr>
              <a:t>Next Steps</a:t>
            </a:r>
            <a:endParaRPr lang="en-US"/>
          </a:p>
        </p:txBody>
      </p:sp>
      <p:sp>
        <p:nvSpPr>
          <p:cNvPr id="4" name="Slide Number Placeholder 3">
            <a:extLst>
              <a:ext uri="{FF2B5EF4-FFF2-40B4-BE49-F238E27FC236}">
                <a16:creationId xmlns:a16="http://schemas.microsoft.com/office/drawing/2014/main" id="{87890E6D-10FB-617C-5940-7504E6C43A8E}"/>
              </a:ext>
            </a:extLst>
          </p:cNvPr>
          <p:cNvSpPr>
            <a:spLocks noGrp="1"/>
          </p:cNvSpPr>
          <p:nvPr>
            <p:ph type="sldNum" sz="quarter" idx="10"/>
          </p:nvPr>
        </p:nvSpPr>
        <p:spPr/>
        <p:txBody>
          <a:bodyPr/>
          <a:lstStyle/>
          <a:p>
            <a:fld id="{2BE017B6-6466-CA44-A203-DCC007137B39}" type="slidenum">
              <a:rPr lang="en-US" smtClean="0"/>
              <a:pPr/>
              <a:t>20</a:t>
            </a:fld>
            <a:endParaRPr lang="en-US"/>
          </a:p>
        </p:txBody>
      </p:sp>
      <p:graphicFrame>
        <p:nvGraphicFramePr>
          <p:cNvPr id="6" name="SmartArt Placeholder 4">
            <a:extLst>
              <a:ext uri="{FF2B5EF4-FFF2-40B4-BE49-F238E27FC236}">
                <a16:creationId xmlns:a16="http://schemas.microsoft.com/office/drawing/2014/main" id="{1A375A78-DF13-60B4-0756-E0BD42448395}"/>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550240283"/>
              </p:ext>
            </p:extLst>
          </p:nvPr>
        </p:nvGraphicFramePr>
        <p:xfrm>
          <a:off x="625142" y="1830478"/>
          <a:ext cx="7886700" cy="3499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08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5000" r="-5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029E3-DEEF-384F-A732-8222993D5F33}"/>
              </a:ext>
            </a:extLst>
          </p:cNvPr>
          <p:cNvSpPr>
            <a:spLocks noGrp="1"/>
          </p:cNvSpPr>
          <p:nvPr>
            <p:ph type="title"/>
          </p:nvPr>
        </p:nvSpPr>
        <p:spPr>
          <a:xfrm>
            <a:off x="628650" y="302420"/>
            <a:ext cx="7886700" cy="1325563"/>
          </a:xfrm>
        </p:spPr>
        <p:txBody>
          <a:bodyPr anchor="ctr">
            <a:normAutofit/>
          </a:bodyPr>
          <a:lstStyle/>
          <a:p>
            <a:r>
              <a:rPr lang="en-US"/>
              <a:t>Table of Contents</a:t>
            </a:r>
          </a:p>
        </p:txBody>
      </p:sp>
      <p:sp>
        <p:nvSpPr>
          <p:cNvPr id="115" name="Slide Number Placeholder 3">
            <a:extLst>
              <a:ext uri="{FF2B5EF4-FFF2-40B4-BE49-F238E27FC236}">
                <a16:creationId xmlns:a16="http://schemas.microsoft.com/office/drawing/2014/main" id="{7B4B2D13-60F7-82D3-5497-8EA461159B06}"/>
              </a:ext>
            </a:extLst>
          </p:cNvPr>
          <p:cNvSpPr>
            <a:spLocks noGrp="1"/>
          </p:cNvSpPr>
          <p:nvPr>
            <p:ph type="sldNum" sz="quarter" idx="4"/>
          </p:nvPr>
        </p:nvSpPr>
        <p:spPr>
          <a:xfrm>
            <a:off x="6762750" y="6356353"/>
            <a:ext cx="2057400" cy="365125"/>
          </a:xfrm>
        </p:spPr>
        <p:txBody>
          <a:bodyPr/>
          <a:lstStyle/>
          <a:p>
            <a:pPr>
              <a:spcAft>
                <a:spcPts val="600"/>
              </a:spcAft>
            </a:pPr>
            <a:fld id="{2BE017B6-6466-CA44-A203-DCC007137B39}" type="slidenum">
              <a:rPr lang="en-US" smtClean="0"/>
              <a:pPr>
                <a:spcAft>
                  <a:spcPts val="600"/>
                </a:spcAft>
              </a:pPr>
              <a:t>3</a:t>
            </a:fld>
            <a:endParaRPr lang="en-US"/>
          </a:p>
        </p:txBody>
      </p:sp>
      <p:graphicFrame>
        <p:nvGraphicFramePr>
          <p:cNvPr id="12" name="Content Placeholder 1">
            <a:extLst>
              <a:ext uri="{FF2B5EF4-FFF2-40B4-BE49-F238E27FC236}">
                <a16:creationId xmlns:a16="http://schemas.microsoft.com/office/drawing/2014/main" id="{8B76B015-AB44-3229-A09E-B0A2E2421029}"/>
              </a:ext>
            </a:extLst>
          </p:cNvPr>
          <p:cNvGraphicFramePr>
            <a:graphicFrameLocks/>
          </p:cNvGraphicFramePr>
          <p:nvPr>
            <p:extLst>
              <p:ext uri="{D42A27DB-BD31-4B8C-83A1-F6EECF244321}">
                <p14:modId xmlns:p14="http://schemas.microsoft.com/office/powerpoint/2010/main" val="147766160"/>
              </p:ext>
            </p:extLst>
          </p:nvPr>
        </p:nvGraphicFramePr>
        <p:xfrm>
          <a:off x="4319920" y="1711879"/>
          <a:ext cx="3295953" cy="3867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7565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t="-45000" b="-45000"/>
          </a:stretch>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63561E-9411-C987-4EC7-15D0C265DD39}"/>
              </a:ext>
            </a:extLst>
          </p:cNvPr>
          <p:cNvSpPr>
            <a:spLocks noGrp="1"/>
          </p:cNvSpPr>
          <p:nvPr>
            <p:ph idx="1"/>
          </p:nvPr>
        </p:nvSpPr>
        <p:spPr/>
        <p:txBody>
          <a:bodyPr vert="horz" lIns="91440" tIns="45720" rIns="91440" bIns="45720" rtlCol="0" anchor="t">
            <a:normAutofit/>
          </a:bodyPr>
          <a:lstStyle/>
          <a:p>
            <a:pPr marL="0" indent="0">
              <a:buNone/>
            </a:pPr>
            <a:br>
              <a:rPr lang="en-US"/>
            </a:br>
            <a:endParaRPr lang="en-US"/>
          </a:p>
          <a:p>
            <a:pPr marL="685800" lvl="2" indent="0">
              <a:buNone/>
            </a:pPr>
            <a:endParaRPr lang="en-US"/>
          </a:p>
          <a:p>
            <a:pPr marL="856615" lvl="2" indent="-170815">
              <a:buFont typeface="Wingdings"/>
              <a:buChar char="§"/>
            </a:pPr>
            <a:endParaRPr lang="en-US"/>
          </a:p>
        </p:txBody>
      </p:sp>
      <p:sp>
        <p:nvSpPr>
          <p:cNvPr id="3" name="Title 2">
            <a:extLst>
              <a:ext uri="{FF2B5EF4-FFF2-40B4-BE49-F238E27FC236}">
                <a16:creationId xmlns:a16="http://schemas.microsoft.com/office/drawing/2014/main" id="{67AE9C66-649B-226A-7E9A-8FCCEDE0277F}"/>
              </a:ext>
            </a:extLst>
          </p:cNvPr>
          <p:cNvSpPr>
            <a:spLocks noGrp="1"/>
          </p:cNvSpPr>
          <p:nvPr>
            <p:ph type="title"/>
          </p:nvPr>
        </p:nvSpPr>
        <p:spPr/>
        <p:txBody>
          <a:bodyPr/>
          <a:lstStyle/>
          <a:p>
            <a:r>
              <a:rPr lang="en-US">
                <a:latin typeface="Real Head Pro"/>
              </a:rPr>
              <a:t>Conclusions</a:t>
            </a:r>
            <a:br>
              <a:rPr lang="en-US">
                <a:latin typeface="Real Head Pro"/>
                <a:cs typeface="Arial"/>
              </a:rPr>
            </a:br>
            <a:endParaRPr lang="en-US"/>
          </a:p>
        </p:txBody>
      </p:sp>
      <p:sp>
        <p:nvSpPr>
          <p:cNvPr id="4" name="Slide Number Placeholder 3">
            <a:extLst>
              <a:ext uri="{FF2B5EF4-FFF2-40B4-BE49-F238E27FC236}">
                <a16:creationId xmlns:a16="http://schemas.microsoft.com/office/drawing/2014/main" id="{FC94D47F-248E-DB90-20F1-F4B588F2B077}"/>
              </a:ext>
            </a:extLst>
          </p:cNvPr>
          <p:cNvSpPr>
            <a:spLocks noGrp="1"/>
          </p:cNvSpPr>
          <p:nvPr>
            <p:ph type="sldNum" sz="quarter" idx="10"/>
          </p:nvPr>
        </p:nvSpPr>
        <p:spPr/>
        <p:txBody>
          <a:bodyPr/>
          <a:lstStyle/>
          <a:p>
            <a:fld id="{2BE017B6-6466-CA44-A203-DCC007137B39}" type="slidenum">
              <a:rPr lang="en-US" smtClean="0"/>
              <a:pPr/>
              <a:t>21</a:t>
            </a:fld>
            <a:endParaRPr lang="en-US"/>
          </a:p>
        </p:txBody>
      </p:sp>
      <p:sp>
        <p:nvSpPr>
          <p:cNvPr id="5" name="TextBox 4">
            <a:extLst>
              <a:ext uri="{FF2B5EF4-FFF2-40B4-BE49-F238E27FC236}">
                <a16:creationId xmlns:a16="http://schemas.microsoft.com/office/drawing/2014/main" id="{25D5990B-06C8-2542-6D6E-3538255F47D4}"/>
              </a:ext>
            </a:extLst>
          </p:cNvPr>
          <p:cNvSpPr txBox="1"/>
          <p:nvPr/>
        </p:nvSpPr>
        <p:spPr>
          <a:xfrm>
            <a:off x="627486" y="1630750"/>
            <a:ext cx="7455400"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000" b="1">
                <a:latin typeface="Real Text Pro"/>
                <a:ea typeface="+mn-lt"/>
                <a:cs typeface="+mn-lt"/>
              </a:rPr>
              <a:t>Urban Areas:</a:t>
            </a:r>
            <a:r>
              <a:rPr lang="en-US" sz="2000">
                <a:latin typeface="Real Text Pro"/>
                <a:ea typeface="+mn-lt"/>
                <a:cs typeface="+mn-lt"/>
              </a:rPr>
              <a:t> High-density urban regions show effective EV charging coverage, correlating with high AADT levels.</a:t>
            </a:r>
          </a:p>
          <a:p>
            <a:pPr>
              <a:buFont typeface="Arial"/>
              <a:buChar char="•"/>
            </a:pPr>
            <a:endParaRPr lang="en-US" sz="2000">
              <a:latin typeface="Real Text Pro"/>
              <a:ea typeface="+mn-lt"/>
              <a:cs typeface="+mn-lt"/>
            </a:endParaRPr>
          </a:p>
          <a:p>
            <a:pPr>
              <a:buFont typeface="Arial"/>
              <a:buChar char="•"/>
            </a:pPr>
            <a:r>
              <a:rPr lang="en-US" sz="2000" b="1">
                <a:latin typeface="Real Text Pro"/>
                <a:ea typeface="+mn-lt"/>
                <a:cs typeface="+mn-lt"/>
              </a:rPr>
              <a:t>Rural &amp; Suburban Areas:</a:t>
            </a:r>
            <a:r>
              <a:rPr lang="en-US" sz="2000">
                <a:latin typeface="Real Text Pro"/>
                <a:ea typeface="+mn-lt"/>
                <a:cs typeface="+mn-lt"/>
              </a:rPr>
              <a:t> Significant infrastructure gaps exist in rural and emerging suburban areas with lower traffic volumes.</a:t>
            </a:r>
          </a:p>
          <a:p>
            <a:pPr>
              <a:buFont typeface="Arial"/>
              <a:buChar char="•"/>
            </a:pPr>
            <a:endParaRPr lang="en-US" sz="2000">
              <a:latin typeface="Real Text Pro"/>
              <a:ea typeface="+mn-lt"/>
              <a:cs typeface="+mn-lt"/>
            </a:endParaRPr>
          </a:p>
          <a:p>
            <a:pPr>
              <a:buFont typeface="Arial"/>
              <a:buChar char="•"/>
            </a:pPr>
            <a:r>
              <a:rPr lang="en-US" sz="2000" b="1">
                <a:latin typeface="Real Text Pro"/>
                <a:ea typeface="+mn-lt"/>
                <a:cs typeface="+mn-lt"/>
              </a:rPr>
              <a:t>Key Routes:</a:t>
            </a:r>
            <a:r>
              <a:rPr lang="en-US" sz="2000">
                <a:latin typeface="Real Text Pro"/>
                <a:ea typeface="+mn-lt"/>
                <a:cs typeface="+mn-lt"/>
              </a:rPr>
              <a:t> Identified critical routes where additional EV stations could reduce travel time and support EV adoption.</a:t>
            </a:r>
          </a:p>
          <a:p>
            <a:pPr>
              <a:buFont typeface="Arial"/>
              <a:buChar char="•"/>
            </a:pPr>
            <a:endParaRPr lang="en-US" sz="2000">
              <a:latin typeface="Real Text Pro"/>
              <a:ea typeface="+mn-lt"/>
              <a:cs typeface="+mn-lt"/>
            </a:endParaRPr>
          </a:p>
          <a:p>
            <a:pPr>
              <a:buFont typeface="Arial"/>
              <a:buChar char="•"/>
            </a:pPr>
            <a:r>
              <a:rPr lang="en-US" sz="2000" b="1">
                <a:latin typeface="Real Text Pro"/>
                <a:ea typeface="+mn-lt"/>
                <a:cs typeface="+mn-lt"/>
              </a:rPr>
              <a:t>Strategic Focus &amp; Application:</a:t>
            </a:r>
            <a:r>
              <a:rPr lang="en-US" sz="2000">
                <a:latin typeface="Real Text Pro"/>
                <a:ea typeface="+mn-lt"/>
                <a:cs typeface="+mn-lt"/>
              </a:rPr>
              <a:t> Targeted infrastructure enhancement in underserved areas should guide future planning to ensure a balanced and accessible charging network, supporting broader EV adoption.</a:t>
            </a:r>
          </a:p>
          <a:p>
            <a:endParaRPr lang="en-US">
              <a:latin typeface="Real Text Pro"/>
              <a:ea typeface="+mn-lt"/>
              <a:cs typeface="+mn-lt"/>
            </a:endParaRPr>
          </a:p>
          <a:p>
            <a:pPr marL="285750" indent="-285750">
              <a:buFont typeface="Arial"/>
              <a:buChar char="•"/>
            </a:pPr>
            <a:endParaRPr lang="en-US">
              <a:latin typeface="Real Text Pro"/>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1072702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63561E-9411-C987-4EC7-15D0C265DD39}"/>
              </a:ext>
            </a:extLst>
          </p:cNvPr>
          <p:cNvSpPr>
            <a:spLocks noGrp="1"/>
          </p:cNvSpPr>
          <p:nvPr>
            <p:ph idx="1"/>
          </p:nvPr>
        </p:nvSpPr>
        <p:spPr/>
        <p:txBody>
          <a:bodyPr vert="horz" lIns="91440" tIns="45720" rIns="91440" bIns="45720" rtlCol="0" anchor="t">
            <a:normAutofit/>
          </a:bodyPr>
          <a:lstStyle/>
          <a:p>
            <a:pPr marL="0" indent="0">
              <a:buNone/>
            </a:pPr>
            <a:br>
              <a:rPr lang="en-US"/>
            </a:br>
            <a:endParaRPr lang="en-US"/>
          </a:p>
          <a:p>
            <a:pPr marL="685800" lvl="2" indent="0">
              <a:buNone/>
            </a:pPr>
            <a:endParaRPr lang="en-US"/>
          </a:p>
          <a:p>
            <a:pPr marL="856615" lvl="2" indent="-170815">
              <a:buFont typeface="Wingdings"/>
              <a:buChar char="§"/>
            </a:pPr>
            <a:endParaRPr lang="en-US"/>
          </a:p>
        </p:txBody>
      </p:sp>
      <p:sp>
        <p:nvSpPr>
          <p:cNvPr id="3" name="Title 2">
            <a:extLst>
              <a:ext uri="{FF2B5EF4-FFF2-40B4-BE49-F238E27FC236}">
                <a16:creationId xmlns:a16="http://schemas.microsoft.com/office/drawing/2014/main" id="{67AE9C66-649B-226A-7E9A-8FCCEDE0277F}"/>
              </a:ext>
            </a:extLst>
          </p:cNvPr>
          <p:cNvSpPr>
            <a:spLocks noGrp="1"/>
          </p:cNvSpPr>
          <p:nvPr>
            <p:ph type="title"/>
          </p:nvPr>
        </p:nvSpPr>
        <p:spPr/>
        <p:txBody>
          <a:bodyPr/>
          <a:lstStyle/>
          <a:p>
            <a:r>
              <a:rPr lang="en-US">
                <a:latin typeface="Real Head Pro"/>
              </a:rPr>
              <a:t>Reflections</a:t>
            </a:r>
            <a:br>
              <a:rPr lang="en-US">
                <a:latin typeface="Real Head Pro"/>
                <a:cs typeface="Arial"/>
              </a:rPr>
            </a:br>
            <a:endParaRPr lang="en-US"/>
          </a:p>
        </p:txBody>
      </p:sp>
      <p:sp>
        <p:nvSpPr>
          <p:cNvPr id="4" name="Slide Number Placeholder 3">
            <a:extLst>
              <a:ext uri="{FF2B5EF4-FFF2-40B4-BE49-F238E27FC236}">
                <a16:creationId xmlns:a16="http://schemas.microsoft.com/office/drawing/2014/main" id="{FC94D47F-248E-DB90-20F1-F4B588F2B077}"/>
              </a:ext>
            </a:extLst>
          </p:cNvPr>
          <p:cNvSpPr>
            <a:spLocks noGrp="1"/>
          </p:cNvSpPr>
          <p:nvPr>
            <p:ph type="sldNum" sz="quarter" idx="10"/>
          </p:nvPr>
        </p:nvSpPr>
        <p:spPr/>
        <p:txBody>
          <a:bodyPr/>
          <a:lstStyle/>
          <a:p>
            <a:fld id="{2BE017B6-6466-CA44-A203-DCC007137B39}" type="slidenum">
              <a:rPr lang="en-US" smtClean="0"/>
              <a:pPr/>
              <a:t>22</a:t>
            </a:fld>
            <a:endParaRPr lang="en-US"/>
          </a:p>
        </p:txBody>
      </p:sp>
      <p:sp>
        <p:nvSpPr>
          <p:cNvPr id="6" name="TextBox 5">
            <a:extLst>
              <a:ext uri="{FF2B5EF4-FFF2-40B4-BE49-F238E27FC236}">
                <a16:creationId xmlns:a16="http://schemas.microsoft.com/office/drawing/2014/main" id="{09492B6B-C0B7-8367-94C9-255C01D57D48}"/>
              </a:ext>
            </a:extLst>
          </p:cNvPr>
          <p:cNvSpPr txBox="1"/>
          <p:nvPr/>
        </p:nvSpPr>
        <p:spPr>
          <a:xfrm>
            <a:off x="627486" y="1464495"/>
            <a:ext cx="7569700"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Real Text Pro"/>
                <a:ea typeface="+mn-lt"/>
                <a:cs typeface="+mn-lt"/>
              </a:rPr>
              <a:t>What Worked:</a:t>
            </a:r>
            <a:endParaRPr lang="en-US">
              <a:latin typeface="Real Text Pro"/>
              <a:ea typeface="+mn-lt"/>
              <a:cs typeface="+mn-lt"/>
            </a:endParaRPr>
          </a:p>
          <a:p>
            <a:pPr marL="285750" indent="-285750">
              <a:buFont typeface="Arial"/>
              <a:buChar char="•"/>
            </a:pPr>
            <a:r>
              <a:rPr lang="en-US" sz="1600">
                <a:latin typeface="Real Text Pro"/>
                <a:ea typeface="+mn-lt"/>
                <a:cs typeface="+mn-lt"/>
              </a:rPr>
              <a:t>Effective GIS spatial analysis</a:t>
            </a:r>
          </a:p>
          <a:p>
            <a:pPr marL="285750" indent="-285750">
              <a:buFont typeface="Arial"/>
              <a:buChar char="•"/>
            </a:pPr>
            <a:r>
              <a:rPr lang="en-US" sz="1600">
                <a:latin typeface="Real Text Pro"/>
                <a:ea typeface="+mn-lt"/>
                <a:cs typeface="+mn-lt"/>
              </a:rPr>
              <a:t>Accurate identification of infrastructure gaps</a:t>
            </a:r>
            <a:br>
              <a:rPr lang="en-US" sz="1600">
                <a:latin typeface="Real Text Pro"/>
              </a:rPr>
            </a:br>
            <a:endParaRPr lang="en-US" sz="1600">
              <a:latin typeface="Real Text Pro"/>
              <a:cs typeface="Calibri" panose="020F0502020204030204"/>
            </a:endParaRPr>
          </a:p>
          <a:p>
            <a:r>
              <a:rPr lang="en-US" b="1">
                <a:latin typeface="Real Text Pro"/>
                <a:ea typeface="+mn-lt"/>
                <a:cs typeface="+mn-lt"/>
              </a:rPr>
              <a:t>Challenges:</a:t>
            </a:r>
            <a:endParaRPr lang="en-US">
              <a:latin typeface="Real Text Pro"/>
              <a:ea typeface="+mn-lt"/>
              <a:cs typeface="+mn-lt"/>
            </a:endParaRPr>
          </a:p>
          <a:p>
            <a:pPr marL="285750" indent="-285750">
              <a:buFont typeface="Arial"/>
              <a:buChar char="•"/>
            </a:pPr>
            <a:r>
              <a:rPr lang="en-US" sz="1600">
                <a:latin typeface="Real Text Pro"/>
                <a:ea typeface="+mn-lt"/>
                <a:cs typeface="+mn-lt"/>
              </a:rPr>
              <a:t>Difficulties in integrating varied data sources</a:t>
            </a:r>
          </a:p>
          <a:p>
            <a:pPr marL="285750" indent="-285750">
              <a:buFont typeface="Arial"/>
              <a:buChar char="•"/>
            </a:pPr>
            <a:r>
              <a:rPr lang="en-US" sz="1600">
                <a:latin typeface="Real Text Pro"/>
                <a:ea typeface="+mn-lt"/>
                <a:cs typeface="+mn-lt"/>
              </a:rPr>
              <a:t>Challenges in accurate future growth predictions</a:t>
            </a:r>
            <a:br>
              <a:rPr lang="en-US" sz="1600">
                <a:latin typeface="Real Text Pro"/>
                <a:ea typeface="+mn-lt"/>
                <a:cs typeface="+mn-lt"/>
              </a:rPr>
            </a:br>
            <a:endParaRPr lang="en-US" sz="1600">
              <a:latin typeface="Real Text Pro"/>
              <a:cs typeface="Calibri" panose="020F0502020204030204"/>
            </a:endParaRPr>
          </a:p>
          <a:p>
            <a:r>
              <a:rPr lang="en-US" b="1">
                <a:latin typeface="Real Text Pro"/>
                <a:ea typeface="+mn-lt"/>
                <a:cs typeface="+mn-lt"/>
              </a:rPr>
              <a:t>Improvements for Future Projects:</a:t>
            </a:r>
            <a:endParaRPr lang="en-US">
              <a:latin typeface="Real Text Pro"/>
              <a:ea typeface="+mn-lt"/>
              <a:cs typeface="+mn-lt"/>
            </a:endParaRPr>
          </a:p>
          <a:p>
            <a:pPr marL="285750" indent="-285750">
              <a:buFont typeface="Arial"/>
              <a:buChar char="•"/>
            </a:pPr>
            <a:r>
              <a:rPr lang="en-US" sz="1600" b="1">
                <a:latin typeface="Real Text Pro"/>
                <a:ea typeface="+mn-lt"/>
                <a:cs typeface="+mn-lt"/>
              </a:rPr>
              <a:t>Data Integration:</a:t>
            </a:r>
            <a:r>
              <a:rPr lang="en-US" sz="1600">
                <a:latin typeface="Real Text Pro"/>
                <a:ea typeface="+mn-lt"/>
                <a:cs typeface="+mn-lt"/>
              </a:rPr>
              <a:t> Employ advanced techniques for smoother analysis.</a:t>
            </a:r>
          </a:p>
          <a:p>
            <a:pPr marL="285750" indent="-285750">
              <a:buFont typeface="Arial"/>
              <a:buChar char="•"/>
            </a:pPr>
            <a:r>
              <a:rPr lang="en-US" sz="1600" b="1">
                <a:latin typeface="Real Text Pro"/>
                <a:ea typeface="+mn-lt"/>
                <a:cs typeface="+mn-lt"/>
              </a:rPr>
              <a:t>Stakeholder Engagement:</a:t>
            </a:r>
            <a:r>
              <a:rPr lang="en-US" sz="1600">
                <a:latin typeface="Real Text Pro"/>
                <a:ea typeface="+mn-lt"/>
                <a:cs typeface="+mn-lt"/>
              </a:rPr>
              <a:t> Involve stakeholders earlier for better insights and support.</a:t>
            </a:r>
          </a:p>
          <a:p>
            <a:endParaRPr lang="en-US" sz="2000" b="1">
              <a:latin typeface="Real Text Pro"/>
              <a:ea typeface="+mn-lt"/>
              <a:cs typeface="+mn-lt"/>
            </a:endParaRPr>
          </a:p>
          <a:p>
            <a:r>
              <a:rPr lang="en-US" b="1">
                <a:latin typeface="Real Text Pro"/>
                <a:ea typeface="+mn-lt"/>
                <a:cs typeface="+mn-lt"/>
              </a:rPr>
              <a:t>Key Learnings:</a:t>
            </a:r>
            <a:endParaRPr lang="en-US">
              <a:latin typeface="Real Text Pro"/>
              <a:ea typeface="+mn-lt"/>
              <a:cs typeface="+mn-lt"/>
            </a:endParaRPr>
          </a:p>
          <a:p>
            <a:pPr marL="285750" indent="-285750">
              <a:buFont typeface="Arial"/>
              <a:buChar char="•"/>
            </a:pPr>
            <a:r>
              <a:rPr lang="en-US" sz="1600">
                <a:latin typeface="Real Text Pro"/>
                <a:ea typeface="+mn-lt"/>
                <a:cs typeface="+mn-lt"/>
              </a:rPr>
              <a:t>Enhanced skills in spatial data analysis and visualization.</a:t>
            </a:r>
          </a:p>
          <a:p>
            <a:pPr marL="285750" indent="-285750">
              <a:buFont typeface="Arial"/>
              <a:buChar char="•"/>
            </a:pPr>
            <a:r>
              <a:rPr lang="en-US" sz="1600">
                <a:latin typeface="Real Text Pro"/>
                <a:ea typeface="+mn-lt"/>
                <a:cs typeface="+mn-lt"/>
              </a:rPr>
              <a:t>Gained experience in managing complex, data-intensive projects.</a:t>
            </a:r>
          </a:p>
          <a:p>
            <a:pPr marL="285750" indent="-285750">
              <a:buFont typeface="Arial"/>
              <a:buChar char="•"/>
            </a:pPr>
            <a:r>
              <a:rPr lang="en-US" sz="1600">
                <a:latin typeface="Real Text Pro"/>
                <a:ea typeface="+mn-lt"/>
                <a:cs typeface="+mn-lt"/>
              </a:rPr>
              <a:t>Recognized the importance of early and effective stakeholder communication.</a:t>
            </a:r>
            <a:endParaRPr lang="en-US" sz="1600">
              <a:latin typeface="Real Text Pro"/>
              <a:cs typeface="Calibri"/>
            </a:endParaRPr>
          </a:p>
          <a:p>
            <a:pPr>
              <a:buFont typeface="Arial"/>
              <a:buChar char="•"/>
            </a:pPr>
            <a:endParaRPr lang="en-US" sz="1400" b="1">
              <a:latin typeface="Calibri"/>
              <a:ea typeface="+mn-lt"/>
              <a:cs typeface="+mn-lt"/>
            </a:endParaRPr>
          </a:p>
        </p:txBody>
      </p:sp>
      <p:pic>
        <p:nvPicPr>
          <p:cNvPr id="7" name="Picture 6" descr="A group of people sitting at a table with a paper&#10;&#10;Description automatically generated">
            <a:extLst>
              <a:ext uri="{FF2B5EF4-FFF2-40B4-BE49-F238E27FC236}">
                <a16:creationId xmlns:a16="http://schemas.microsoft.com/office/drawing/2014/main" id="{E753944B-242D-FA0B-0954-36D6032FB9C3}"/>
              </a:ext>
            </a:extLst>
          </p:cNvPr>
          <p:cNvPicPr>
            <a:picLocks noChangeAspect="1"/>
          </p:cNvPicPr>
          <p:nvPr/>
        </p:nvPicPr>
        <p:blipFill>
          <a:blip r:embed="rId2"/>
          <a:stretch>
            <a:fillRect/>
          </a:stretch>
        </p:blipFill>
        <p:spPr>
          <a:xfrm>
            <a:off x="5128610" y="1380612"/>
            <a:ext cx="2867816" cy="2042584"/>
          </a:xfrm>
          <a:prstGeom prst="rect">
            <a:avLst/>
          </a:prstGeom>
        </p:spPr>
      </p:pic>
    </p:spTree>
    <p:extLst>
      <p:ext uri="{BB962C8B-B14F-4D97-AF65-F5344CB8AC3E}">
        <p14:creationId xmlns:p14="http://schemas.microsoft.com/office/powerpoint/2010/main" val="1982289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68D5-8F14-424A-87E0-B6FEE56778A6}"/>
              </a:ext>
            </a:extLst>
          </p:cNvPr>
          <p:cNvSpPr>
            <a:spLocks noGrp="1"/>
          </p:cNvSpPr>
          <p:nvPr>
            <p:ph type="ctrTitle"/>
          </p:nvPr>
        </p:nvSpPr>
        <p:spPr>
          <a:xfrm>
            <a:off x="832964" y="1280514"/>
            <a:ext cx="5291473" cy="2143185"/>
          </a:xfrm>
        </p:spPr>
        <p:txBody>
          <a:bodyPr>
            <a:normAutofit/>
          </a:bodyPr>
          <a:lstStyle/>
          <a:p>
            <a:r>
              <a:rPr lang="en-US" sz="6600">
                <a:latin typeface="Real Head Pro"/>
              </a:rPr>
              <a:t>Thank You!</a:t>
            </a:r>
          </a:p>
        </p:txBody>
      </p:sp>
      <p:sp>
        <p:nvSpPr>
          <p:cNvPr id="3" name="Subtitle 2">
            <a:extLst>
              <a:ext uri="{FF2B5EF4-FFF2-40B4-BE49-F238E27FC236}">
                <a16:creationId xmlns:a16="http://schemas.microsoft.com/office/drawing/2014/main" id="{4372AAAD-8A01-7245-AFBD-64C3E6C17944}"/>
              </a:ext>
            </a:extLst>
          </p:cNvPr>
          <p:cNvSpPr>
            <a:spLocks noGrp="1"/>
          </p:cNvSpPr>
          <p:nvPr>
            <p:ph type="subTitle" idx="4294967295"/>
          </p:nvPr>
        </p:nvSpPr>
        <p:spPr>
          <a:xfrm>
            <a:off x="1336171" y="3688302"/>
            <a:ext cx="3364907" cy="893762"/>
          </a:xfrm>
        </p:spPr>
        <p:txBody>
          <a:bodyPr vert="horz" lIns="91440" tIns="45720" rIns="91440" bIns="45720" rtlCol="0" anchor="t">
            <a:normAutofit/>
          </a:bodyPr>
          <a:lstStyle/>
          <a:p>
            <a:pPr marL="0" indent="0" algn="r">
              <a:buNone/>
            </a:pPr>
            <a:r>
              <a:rPr lang="en-US" sz="2800">
                <a:latin typeface="Real Text Pro"/>
              </a:rPr>
              <a:t>----</a:t>
            </a:r>
            <a:r>
              <a:rPr lang="en-US" sz="2800" i="1">
                <a:latin typeface="Real Text Pro"/>
              </a:rPr>
              <a:t> Team Easy EV</a:t>
            </a:r>
            <a:endParaRPr lang="en-US" sz="2800" i="1"/>
          </a:p>
        </p:txBody>
      </p:sp>
    </p:spTree>
    <p:extLst>
      <p:ext uri="{BB962C8B-B14F-4D97-AF65-F5344CB8AC3E}">
        <p14:creationId xmlns:p14="http://schemas.microsoft.com/office/powerpoint/2010/main" val="3175509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96C386-64EA-F454-F162-0157CAAAB978}"/>
              </a:ext>
            </a:extLst>
          </p:cNvPr>
          <p:cNvSpPr txBox="1"/>
          <p:nvPr/>
        </p:nvSpPr>
        <p:spPr>
          <a:xfrm>
            <a:off x="-2201" y="771748"/>
            <a:ext cx="2920424"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Introduction</a:t>
            </a:r>
          </a:p>
          <a:p>
            <a:r>
              <a:rPr lang="en-US" sz="1000" dirty="0">
                <a:cs typeface="Calibri"/>
              </a:rPr>
              <a:t>Electric Vehicle Gap Analysis includes identifying lack of infrastructure of EV chargers where it is high needed in Puget Sound Energy (PSE)'s service area. </a:t>
            </a:r>
            <a:endParaRPr lang="en-US">
              <a:cs typeface="Calibri"/>
            </a:endParaRPr>
          </a:p>
          <a:p>
            <a:br>
              <a:rPr lang="en-US" sz="1000">
                <a:cs typeface="Calibri"/>
              </a:rPr>
            </a:br>
            <a:r>
              <a:rPr lang="en-US" b="1" dirty="0">
                <a:cs typeface="Calibri"/>
              </a:rPr>
              <a:t>Goal &amp; Problem Statement</a:t>
            </a:r>
            <a:r>
              <a:rPr lang="en-US" sz="1000" dirty="0">
                <a:cs typeface="Calibri"/>
              </a:rPr>
              <a:t> </a:t>
            </a:r>
            <a:r>
              <a:rPr lang="en-US" sz="1000" dirty="0">
                <a:ea typeface="+mn-lt"/>
                <a:cs typeface="+mn-lt"/>
              </a:rPr>
              <a:t>The project should identify the areas in PSE's electric service area with inadequate access to charging infrastructure. The ideal deliverable would be a geodatabase containing the data and conclusion regarding the gaps' in EV infrastructure as well as a summary slide deck giving an overview of the methodology and outputs.</a:t>
            </a:r>
            <a:br>
              <a:rPr lang="en-US">
                <a:cs typeface="Calibri"/>
              </a:rPr>
            </a:br>
            <a:endParaRPr lang="en-US">
              <a:cs typeface="Calibri"/>
            </a:endParaRPr>
          </a:p>
        </p:txBody>
      </p:sp>
      <p:sp>
        <p:nvSpPr>
          <p:cNvPr id="7" name="TextBox 6">
            <a:extLst>
              <a:ext uri="{FF2B5EF4-FFF2-40B4-BE49-F238E27FC236}">
                <a16:creationId xmlns:a16="http://schemas.microsoft.com/office/drawing/2014/main" id="{2958E25C-A807-0963-F90B-21676B9CC9C4}"/>
              </a:ext>
            </a:extLst>
          </p:cNvPr>
          <p:cNvSpPr txBox="1"/>
          <p:nvPr/>
        </p:nvSpPr>
        <p:spPr>
          <a:xfrm>
            <a:off x="6221819" y="3738242"/>
            <a:ext cx="289768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Conclusion</a:t>
            </a:r>
          </a:p>
          <a:p>
            <a:pPr marL="171450" indent="-171450">
              <a:buFont typeface="Arial"/>
              <a:buChar char="•"/>
            </a:pPr>
            <a:r>
              <a:rPr lang="en-US" sz="1000" b="1" dirty="0">
                <a:latin typeface="Calibri"/>
                <a:cs typeface="Calibri"/>
              </a:rPr>
              <a:t>Urban Areas:</a:t>
            </a:r>
            <a:r>
              <a:rPr lang="en-US" sz="1000" dirty="0">
                <a:latin typeface="Calibri"/>
                <a:cs typeface="Calibri"/>
              </a:rPr>
              <a:t> </a:t>
            </a:r>
            <a:r>
              <a:rPr lang="en-US" sz="1000" dirty="0">
                <a:ea typeface="+mn-lt"/>
                <a:cs typeface="+mn-lt"/>
              </a:rPr>
              <a:t>High traffic urban regions have good EV charging coverage.</a:t>
            </a:r>
            <a:endParaRPr lang="en-US">
              <a:ea typeface="+mn-lt"/>
              <a:cs typeface="+mn-lt"/>
            </a:endParaRPr>
          </a:p>
          <a:p>
            <a:pPr marL="171450" indent="-171450">
              <a:buFont typeface="Arial"/>
              <a:buChar char="•"/>
            </a:pPr>
            <a:r>
              <a:rPr lang="en-US" sz="1000" b="1" dirty="0">
                <a:ea typeface="+mn-lt"/>
                <a:cs typeface="+mn-lt"/>
              </a:rPr>
              <a:t>Rural &amp; Suburban Areas:</a:t>
            </a:r>
            <a:r>
              <a:rPr lang="en-US" sz="1000" dirty="0">
                <a:ea typeface="+mn-lt"/>
                <a:cs typeface="+mn-lt"/>
              </a:rPr>
              <a:t> Significant gaps in charging infrastructure.</a:t>
            </a:r>
            <a:endParaRPr lang="en-US">
              <a:ea typeface="+mn-lt"/>
              <a:cs typeface="+mn-lt"/>
            </a:endParaRPr>
          </a:p>
          <a:p>
            <a:pPr marL="171450" indent="-171450">
              <a:buFont typeface="Arial"/>
              <a:buChar char="•"/>
            </a:pPr>
            <a:r>
              <a:rPr lang="en-US" sz="1000" b="1" dirty="0">
                <a:ea typeface="+mn-lt"/>
                <a:cs typeface="+mn-lt"/>
              </a:rPr>
              <a:t>Key Routes:</a:t>
            </a:r>
            <a:r>
              <a:rPr lang="en-US" sz="1000" dirty="0">
                <a:ea typeface="+mn-lt"/>
                <a:cs typeface="+mn-lt"/>
              </a:rPr>
              <a:t> Critical routes identified for additional stations to reduce travel time.</a:t>
            </a:r>
            <a:endParaRPr lang="en-US">
              <a:ea typeface="+mn-lt"/>
              <a:cs typeface="+mn-lt"/>
            </a:endParaRPr>
          </a:p>
          <a:p>
            <a:pPr marL="171450" indent="-171450">
              <a:buFont typeface="Arial"/>
              <a:buChar char="•"/>
            </a:pPr>
            <a:r>
              <a:rPr lang="en-US" sz="1000" b="1" dirty="0">
                <a:ea typeface="+mn-lt"/>
                <a:cs typeface="+mn-lt"/>
              </a:rPr>
              <a:t>Strategic Focus:</a:t>
            </a:r>
            <a:r>
              <a:rPr lang="en-US" sz="1000" dirty="0">
                <a:ea typeface="+mn-lt"/>
                <a:cs typeface="+mn-lt"/>
              </a:rPr>
              <a:t> Focus on underserved areas to ensure a balanced, accessible charging network.</a:t>
            </a:r>
            <a:endParaRPr lang="en-US" dirty="0">
              <a:ea typeface="+mn-lt"/>
              <a:cs typeface="+mn-lt"/>
            </a:endParaRPr>
          </a:p>
          <a:p>
            <a:pPr marL="171450" indent="-171450">
              <a:buFont typeface="Arial"/>
              <a:buChar char="•"/>
            </a:pPr>
            <a:endParaRPr lang="en-US" sz="1000">
              <a:latin typeface="Calibri"/>
              <a:cs typeface="Arial"/>
            </a:endParaRPr>
          </a:p>
        </p:txBody>
      </p:sp>
      <p:sp>
        <p:nvSpPr>
          <p:cNvPr id="9" name="TextBox 8">
            <a:extLst>
              <a:ext uri="{FF2B5EF4-FFF2-40B4-BE49-F238E27FC236}">
                <a16:creationId xmlns:a16="http://schemas.microsoft.com/office/drawing/2014/main" id="{8014D4BB-239E-7C23-A387-D8FD052E19ED}"/>
              </a:ext>
            </a:extLst>
          </p:cNvPr>
          <p:cNvSpPr txBox="1"/>
          <p:nvPr/>
        </p:nvSpPr>
        <p:spPr>
          <a:xfrm>
            <a:off x="2917682" y="2031794"/>
            <a:ext cx="3143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Methodology</a:t>
            </a:r>
            <a:endParaRPr lang="en-US" dirty="0"/>
          </a:p>
        </p:txBody>
      </p:sp>
      <p:sp>
        <p:nvSpPr>
          <p:cNvPr id="11" name="TextBox 10">
            <a:extLst>
              <a:ext uri="{FF2B5EF4-FFF2-40B4-BE49-F238E27FC236}">
                <a16:creationId xmlns:a16="http://schemas.microsoft.com/office/drawing/2014/main" id="{97F05970-42FD-F43A-003E-E2FBC4D6D1FE}"/>
              </a:ext>
            </a:extLst>
          </p:cNvPr>
          <p:cNvSpPr txBox="1"/>
          <p:nvPr/>
        </p:nvSpPr>
        <p:spPr>
          <a:xfrm>
            <a:off x="2920127" y="4383736"/>
            <a:ext cx="3060799"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Solutions</a:t>
            </a:r>
          </a:p>
          <a:p>
            <a:r>
              <a:rPr lang="en-US" sz="1000" dirty="0">
                <a:latin typeface="Calibri"/>
                <a:cs typeface="Calibri"/>
              </a:rPr>
              <a:t>Prioritize new charging stations in high-density urban areas to meet immediate demand. Focus on high-traffic areas with low existing station density, emphasizing underserved regions with high AADT.</a:t>
            </a:r>
            <a:endParaRPr lang="en-US" sz="1000" dirty="0">
              <a:cs typeface="Calibri"/>
            </a:endParaRPr>
          </a:p>
        </p:txBody>
      </p:sp>
      <p:sp>
        <p:nvSpPr>
          <p:cNvPr id="2" name="TextBox 1">
            <a:extLst>
              <a:ext uri="{FF2B5EF4-FFF2-40B4-BE49-F238E27FC236}">
                <a16:creationId xmlns:a16="http://schemas.microsoft.com/office/drawing/2014/main" id="{8A9CC082-3528-1FDE-D8D7-488B1A5A2840}"/>
              </a:ext>
            </a:extLst>
          </p:cNvPr>
          <p:cNvSpPr txBox="1"/>
          <p:nvPr/>
        </p:nvSpPr>
        <p:spPr>
          <a:xfrm>
            <a:off x="2469338" y="49178"/>
            <a:ext cx="42015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cs typeface="Calibri"/>
              </a:rPr>
              <a:t>Team Easy EV &amp; Puget Sound Energy</a:t>
            </a:r>
            <a:endParaRPr lang="en-US">
              <a:solidFill>
                <a:schemeClr val="bg1"/>
              </a:solidFill>
              <a:cs typeface="Calibri"/>
            </a:endParaRPr>
          </a:p>
          <a:p>
            <a:pPr algn="ctr"/>
            <a:r>
              <a:rPr lang="en-US" b="1" dirty="0">
                <a:solidFill>
                  <a:schemeClr val="bg1"/>
                </a:solidFill>
                <a:cs typeface="Calibri"/>
              </a:rPr>
              <a:t>Where to Put Electric Vehicle Charging? Stations?</a:t>
            </a:r>
            <a:endParaRPr lang="en-US" dirty="0">
              <a:solidFill>
                <a:schemeClr val="bg1"/>
              </a:solidFill>
              <a:cs typeface="Calibri"/>
            </a:endParaRPr>
          </a:p>
        </p:txBody>
      </p:sp>
      <p:pic>
        <p:nvPicPr>
          <p:cNvPr id="3" name="Picture 2" descr="A two orange squares with white text&#10;&#10;Description automatically generated">
            <a:extLst>
              <a:ext uri="{FF2B5EF4-FFF2-40B4-BE49-F238E27FC236}">
                <a16:creationId xmlns:a16="http://schemas.microsoft.com/office/drawing/2014/main" id="{B6EA1728-C13D-E7A5-459B-066D6502A851}"/>
              </a:ext>
            </a:extLst>
          </p:cNvPr>
          <p:cNvPicPr>
            <a:picLocks noChangeAspect="1"/>
          </p:cNvPicPr>
          <p:nvPr/>
        </p:nvPicPr>
        <p:blipFill>
          <a:blip r:embed="rId3"/>
          <a:stretch>
            <a:fillRect/>
          </a:stretch>
        </p:blipFill>
        <p:spPr>
          <a:xfrm>
            <a:off x="3004868" y="2335347"/>
            <a:ext cx="2846717" cy="634551"/>
          </a:xfrm>
          <a:prstGeom prst="rect">
            <a:avLst/>
          </a:prstGeom>
        </p:spPr>
      </p:pic>
      <p:sp>
        <p:nvSpPr>
          <p:cNvPr id="4" name="TextBox 3">
            <a:extLst>
              <a:ext uri="{FF2B5EF4-FFF2-40B4-BE49-F238E27FC236}">
                <a16:creationId xmlns:a16="http://schemas.microsoft.com/office/drawing/2014/main" id="{156BA259-DB92-213F-C854-887617933768}"/>
              </a:ext>
            </a:extLst>
          </p:cNvPr>
          <p:cNvSpPr txBox="1"/>
          <p:nvPr/>
        </p:nvSpPr>
        <p:spPr>
          <a:xfrm>
            <a:off x="2916214" y="3086544"/>
            <a:ext cx="288911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Techs: Cool Things We Did</a:t>
            </a:r>
            <a:endParaRPr lang="en-US" dirty="0">
              <a:cs typeface="Calibri"/>
            </a:endParaRPr>
          </a:p>
          <a:p>
            <a:pPr marL="171450" indent="-171450">
              <a:buFont typeface="Arial"/>
              <a:buChar char="•"/>
            </a:pPr>
            <a:r>
              <a:rPr lang="en-US" sz="1000" dirty="0">
                <a:cs typeface="Calibri"/>
              </a:rPr>
              <a:t>Web Scraping For Data Integration</a:t>
            </a:r>
            <a:endParaRPr lang="en-US" dirty="0">
              <a:cs typeface="Calibri"/>
            </a:endParaRPr>
          </a:p>
          <a:p>
            <a:pPr marL="171450" indent="-171450">
              <a:buFont typeface="Arial"/>
              <a:buChar char="•"/>
            </a:pPr>
            <a:r>
              <a:rPr lang="en-US" sz="1000" dirty="0">
                <a:cs typeface="Calibri"/>
              </a:rPr>
              <a:t>Python Panda for Data Cleaning</a:t>
            </a:r>
          </a:p>
          <a:p>
            <a:pPr marL="171450" indent="-171450">
              <a:buFont typeface="Arial"/>
              <a:buChar char="•"/>
            </a:pPr>
            <a:r>
              <a:rPr lang="en-US" sz="1000" dirty="0">
                <a:cs typeface="Calibri"/>
              </a:rPr>
              <a:t>Google Geo API</a:t>
            </a:r>
            <a:endParaRPr lang="en-US" dirty="0">
              <a:cs typeface="Calibri"/>
            </a:endParaRPr>
          </a:p>
          <a:p>
            <a:pPr marL="171450" indent="-171450">
              <a:buFont typeface="Arial"/>
              <a:buChar char="•"/>
            </a:pPr>
            <a:r>
              <a:rPr lang="en-US" sz="1000" dirty="0">
                <a:cs typeface="Calibri"/>
              </a:rPr>
              <a:t>Directed Graph Modeling</a:t>
            </a:r>
            <a:endParaRPr lang="en-US" dirty="0">
              <a:cs typeface="Calibri"/>
            </a:endParaRPr>
          </a:p>
          <a:p>
            <a:pPr marL="171450" indent="-171450">
              <a:buFont typeface="Arial"/>
              <a:buChar char="•"/>
            </a:pPr>
            <a:r>
              <a:rPr lang="en-US" sz="1000" dirty="0">
                <a:cs typeface="Calibri"/>
              </a:rPr>
              <a:t>ArcGIS, QGIS Layer Construction</a:t>
            </a:r>
            <a:endParaRPr lang="en-US" dirty="0">
              <a:cs typeface="Calibri"/>
            </a:endParaRPr>
          </a:p>
          <a:p>
            <a:pPr marL="171450" indent="-171450">
              <a:buFont typeface="Arial"/>
              <a:buChar char="•"/>
            </a:pPr>
            <a:r>
              <a:rPr lang="en-US" sz="1000" dirty="0">
                <a:cs typeface="Calibri"/>
              </a:rPr>
              <a:t>Geo Spatial Regression Model</a:t>
            </a:r>
            <a:endParaRPr lang="en-US" dirty="0">
              <a:cs typeface="Calibri"/>
            </a:endParaRPr>
          </a:p>
        </p:txBody>
      </p:sp>
      <p:sp>
        <p:nvSpPr>
          <p:cNvPr id="6" name="TextBox 5">
            <a:extLst>
              <a:ext uri="{FF2B5EF4-FFF2-40B4-BE49-F238E27FC236}">
                <a16:creationId xmlns:a16="http://schemas.microsoft.com/office/drawing/2014/main" id="{FB628B53-C6A4-B1F6-7C7C-86A602622147}"/>
              </a:ext>
            </a:extLst>
          </p:cNvPr>
          <p:cNvSpPr txBox="1"/>
          <p:nvPr/>
        </p:nvSpPr>
        <p:spPr>
          <a:xfrm>
            <a:off x="-189" y="3127664"/>
            <a:ext cx="29073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Data Overview</a:t>
            </a:r>
          </a:p>
          <a:p>
            <a:endParaRPr lang="en-US">
              <a:cs typeface="Calibri"/>
            </a:endParaRPr>
          </a:p>
        </p:txBody>
      </p:sp>
      <p:pic>
        <p:nvPicPr>
          <p:cNvPr id="10" name="Picture 9" descr="A diagram of a company&#10;&#10;Description automatically generated">
            <a:extLst>
              <a:ext uri="{FF2B5EF4-FFF2-40B4-BE49-F238E27FC236}">
                <a16:creationId xmlns:a16="http://schemas.microsoft.com/office/drawing/2014/main" id="{3F7BB691-4605-2D7D-157C-B4D302230956}"/>
              </a:ext>
            </a:extLst>
          </p:cNvPr>
          <p:cNvPicPr>
            <a:picLocks noChangeAspect="1"/>
          </p:cNvPicPr>
          <p:nvPr/>
        </p:nvPicPr>
        <p:blipFill>
          <a:blip r:embed="rId4"/>
          <a:stretch>
            <a:fillRect/>
          </a:stretch>
        </p:blipFill>
        <p:spPr>
          <a:xfrm>
            <a:off x="3107027" y="773066"/>
            <a:ext cx="2763024" cy="1228697"/>
          </a:xfrm>
          <a:prstGeom prst="rect">
            <a:avLst/>
          </a:prstGeom>
        </p:spPr>
      </p:pic>
      <p:pic>
        <p:nvPicPr>
          <p:cNvPr id="8" name="Picture 7" descr="File:Seal of the United States Department of Energy.svg - Wikipedia">
            <a:extLst>
              <a:ext uri="{FF2B5EF4-FFF2-40B4-BE49-F238E27FC236}">
                <a16:creationId xmlns:a16="http://schemas.microsoft.com/office/drawing/2014/main" id="{3BBBB5DA-75AA-D309-D07F-E16BA927760E}"/>
              </a:ext>
            </a:extLst>
          </p:cNvPr>
          <p:cNvPicPr>
            <a:picLocks noChangeAspect="1"/>
          </p:cNvPicPr>
          <p:nvPr/>
        </p:nvPicPr>
        <p:blipFill>
          <a:blip r:embed="rId5"/>
          <a:stretch>
            <a:fillRect/>
          </a:stretch>
        </p:blipFill>
        <p:spPr>
          <a:xfrm>
            <a:off x="86307" y="3631082"/>
            <a:ext cx="1087018" cy="1092848"/>
          </a:xfrm>
          <a:prstGeom prst="rect">
            <a:avLst/>
          </a:prstGeom>
        </p:spPr>
      </p:pic>
      <p:pic>
        <p:nvPicPr>
          <p:cNvPr id="12" name="Picture 11" descr="A blue and white logo&#10;&#10;Description automatically generated">
            <a:extLst>
              <a:ext uri="{FF2B5EF4-FFF2-40B4-BE49-F238E27FC236}">
                <a16:creationId xmlns:a16="http://schemas.microsoft.com/office/drawing/2014/main" id="{65689C22-2154-77D5-4A9D-994C30B1064D}"/>
              </a:ext>
            </a:extLst>
          </p:cNvPr>
          <p:cNvPicPr>
            <a:picLocks noChangeAspect="1"/>
          </p:cNvPicPr>
          <p:nvPr/>
        </p:nvPicPr>
        <p:blipFill>
          <a:blip r:embed="rId6"/>
          <a:stretch>
            <a:fillRect/>
          </a:stretch>
        </p:blipFill>
        <p:spPr>
          <a:xfrm>
            <a:off x="23249" y="4723292"/>
            <a:ext cx="1143998" cy="1130154"/>
          </a:xfrm>
          <a:prstGeom prst="rect">
            <a:avLst/>
          </a:prstGeom>
        </p:spPr>
      </p:pic>
      <p:grpSp>
        <p:nvGrpSpPr>
          <p:cNvPr id="21" name="Group 20">
            <a:extLst>
              <a:ext uri="{FF2B5EF4-FFF2-40B4-BE49-F238E27FC236}">
                <a16:creationId xmlns:a16="http://schemas.microsoft.com/office/drawing/2014/main" id="{239A21A8-E195-8139-33E5-C17A3AEF8AE8}"/>
              </a:ext>
            </a:extLst>
          </p:cNvPr>
          <p:cNvGrpSpPr/>
          <p:nvPr/>
        </p:nvGrpSpPr>
        <p:grpSpPr>
          <a:xfrm>
            <a:off x="6222888" y="873305"/>
            <a:ext cx="2714587" cy="1157636"/>
            <a:chOff x="2774504" y="5547816"/>
            <a:chExt cx="2714587" cy="1157636"/>
          </a:xfrm>
        </p:grpSpPr>
        <p:pic>
          <p:nvPicPr>
            <p:cNvPr id="14" name="Picture 13" descr="A map of the united states&#10;&#10;Description automatically generated">
              <a:extLst>
                <a:ext uri="{FF2B5EF4-FFF2-40B4-BE49-F238E27FC236}">
                  <a16:creationId xmlns:a16="http://schemas.microsoft.com/office/drawing/2014/main" id="{3CBA1334-2D8D-6AB2-F8D5-23FE6A59D538}"/>
                </a:ext>
              </a:extLst>
            </p:cNvPr>
            <p:cNvPicPr>
              <a:picLocks noChangeAspect="1"/>
            </p:cNvPicPr>
            <p:nvPr/>
          </p:nvPicPr>
          <p:blipFill>
            <a:blip r:embed="rId7"/>
            <a:srcRect l="11385" t="11255" r="10837" b="10883"/>
            <a:stretch/>
          </p:blipFill>
          <p:spPr>
            <a:xfrm>
              <a:off x="2774504" y="5549197"/>
              <a:ext cx="1290035" cy="11562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A map of the united states&#10;&#10;Description automatically generated">
              <a:extLst>
                <a:ext uri="{FF2B5EF4-FFF2-40B4-BE49-F238E27FC236}">
                  <a16:creationId xmlns:a16="http://schemas.microsoft.com/office/drawing/2014/main" id="{E1307F8C-8C37-F4DB-1104-0AC4D8ED97E8}"/>
                </a:ext>
              </a:extLst>
            </p:cNvPr>
            <p:cNvPicPr>
              <a:picLocks noChangeAspect="1"/>
            </p:cNvPicPr>
            <p:nvPr/>
          </p:nvPicPr>
          <p:blipFill>
            <a:blip r:embed="rId8"/>
            <a:srcRect l="7244" t="10429" r="12532" b="9335"/>
            <a:stretch/>
          </p:blipFill>
          <p:spPr>
            <a:xfrm>
              <a:off x="4162932" y="5547816"/>
              <a:ext cx="1326159" cy="11572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22" name="Picture 21" descr="IPUMS Training and Development: Acquire and Use NHGIS Data">
            <a:extLst>
              <a:ext uri="{FF2B5EF4-FFF2-40B4-BE49-F238E27FC236}">
                <a16:creationId xmlns:a16="http://schemas.microsoft.com/office/drawing/2014/main" id="{9DDCEE14-4718-1DF2-6A0B-3EF3376BBC5C}"/>
              </a:ext>
            </a:extLst>
          </p:cNvPr>
          <p:cNvPicPr>
            <a:picLocks noChangeAspect="1"/>
          </p:cNvPicPr>
          <p:nvPr/>
        </p:nvPicPr>
        <p:blipFill>
          <a:blip r:embed="rId9"/>
          <a:stretch>
            <a:fillRect/>
          </a:stretch>
        </p:blipFill>
        <p:spPr>
          <a:xfrm>
            <a:off x="273786" y="6019505"/>
            <a:ext cx="2346648" cy="685830"/>
          </a:xfrm>
          <a:prstGeom prst="rect">
            <a:avLst/>
          </a:prstGeom>
        </p:spPr>
      </p:pic>
      <p:pic>
        <p:nvPicPr>
          <p:cNvPr id="23" name="Picture 22" descr="A blue and white logo&#10;&#10;Description automatically generated">
            <a:extLst>
              <a:ext uri="{FF2B5EF4-FFF2-40B4-BE49-F238E27FC236}">
                <a16:creationId xmlns:a16="http://schemas.microsoft.com/office/drawing/2014/main" id="{BBBE482B-5951-E62D-BE65-E943544A5AA7}"/>
              </a:ext>
            </a:extLst>
          </p:cNvPr>
          <p:cNvPicPr>
            <a:picLocks noChangeAspect="1"/>
          </p:cNvPicPr>
          <p:nvPr/>
        </p:nvPicPr>
        <p:blipFill>
          <a:blip r:embed="rId10"/>
          <a:stretch>
            <a:fillRect/>
          </a:stretch>
        </p:blipFill>
        <p:spPr>
          <a:xfrm>
            <a:off x="1307278" y="5016955"/>
            <a:ext cx="1423460" cy="629063"/>
          </a:xfrm>
          <a:prstGeom prst="rect">
            <a:avLst/>
          </a:prstGeom>
        </p:spPr>
      </p:pic>
      <p:pic>
        <p:nvPicPr>
          <p:cNvPr id="24" name="Picture 23" descr="WSDOT — Latest News &amp; Blogs — Washington Public Ports Association">
            <a:extLst>
              <a:ext uri="{FF2B5EF4-FFF2-40B4-BE49-F238E27FC236}">
                <a16:creationId xmlns:a16="http://schemas.microsoft.com/office/drawing/2014/main" id="{A56C5333-8B9F-833D-2B4C-60042F29C346}"/>
              </a:ext>
            </a:extLst>
          </p:cNvPr>
          <p:cNvPicPr>
            <a:picLocks noChangeAspect="1"/>
          </p:cNvPicPr>
          <p:nvPr/>
        </p:nvPicPr>
        <p:blipFill>
          <a:blip r:embed="rId11"/>
          <a:stretch>
            <a:fillRect/>
          </a:stretch>
        </p:blipFill>
        <p:spPr>
          <a:xfrm>
            <a:off x="1429062" y="3602637"/>
            <a:ext cx="1191987" cy="1273628"/>
          </a:xfrm>
          <a:prstGeom prst="rect">
            <a:avLst/>
          </a:prstGeom>
        </p:spPr>
      </p:pic>
      <p:sp>
        <p:nvSpPr>
          <p:cNvPr id="15" name="TextBox 14">
            <a:extLst>
              <a:ext uri="{FF2B5EF4-FFF2-40B4-BE49-F238E27FC236}">
                <a16:creationId xmlns:a16="http://schemas.microsoft.com/office/drawing/2014/main" id="{021284F1-7FFE-7597-8691-E4D5F3B28C70}"/>
              </a:ext>
            </a:extLst>
          </p:cNvPr>
          <p:cNvSpPr txBox="1"/>
          <p:nvPr/>
        </p:nvSpPr>
        <p:spPr>
          <a:xfrm>
            <a:off x="6222882" y="2432262"/>
            <a:ext cx="289768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Next Steps</a:t>
            </a:r>
          </a:p>
          <a:p>
            <a:endParaRPr lang="en-US" b="1">
              <a:ea typeface="+mn-lt"/>
              <a:cs typeface="+mn-lt"/>
            </a:endParaRPr>
          </a:p>
          <a:p>
            <a:endParaRPr lang="en-US" sz="1000">
              <a:latin typeface="Calibri"/>
              <a:cs typeface="Calibri" panose="020F0502020204030204"/>
            </a:endParaRPr>
          </a:p>
          <a:p>
            <a:pPr marL="171450" indent="-171450">
              <a:buFont typeface="Arial"/>
              <a:buChar char="•"/>
            </a:pPr>
            <a:endParaRPr lang="en-US" sz="1000">
              <a:latin typeface="Calibri"/>
              <a:cs typeface="Arial"/>
            </a:endParaRPr>
          </a:p>
        </p:txBody>
      </p:sp>
      <p:graphicFrame>
        <p:nvGraphicFramePr>
          <p:cNvPr id="67" name="SmartArt Placeholder 4">
            <a:extLst>
              <a:ext uri="{FF2B5EF4-FFF2-40B4-BE49-F238E27FC236}">
                <a16:creationId xmlns:a16="http://schemas.microsoft.com/office/drawing/2014/main" id="{E95E6A97-ED77-FCD2-9478-FB24F4E19210}"/>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269968032"/>
              </p:ext>
            </p:extLst>
          </p:nvPr>
        </p:nvGraphicFramePr>
        <p:xfrm>
          <a:off x="6223484" y="2687075"/>
          <a:ext cx="2702898" cy="9527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3" name="TextBox 142">
            <a:extLst>
              <a:ext uri="{FF2B5EF4-FFF2-40B4-BE49-F238E27FC236}">
                <a16:creationId xmlns:a16="http://schemas.microsoft.com/office/drawing/2014/main" id="{95F4741D-20CD-2E0E-48D3-A78E092E3194}"/>
              </a:ext>
            </a:extLst>
          </p:cNvPr>
          <p:cNvSpPr txBox="1"/>
          <p:nvPr/>
        </p:nvSpPr>
        <p:spPr>
          <a:xfrm>
            <a:off x="6223629" y="5580662"/>
            <a:ext cx="2913091"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References</a:t>
            </a:r>
          </a:p>
          <a:p>
            <a:r>
              <a:rPr lang="en-US" sz="1000" dirty="0">
                <a:latin typeface="Calibri"/>
                <a:cs typeface="Calibri"/>
              </a:rPr>
              <a:t>US Census: </a:t>
            </a:r>
            <a:r>
              <a:rPr lang="en-US" sz="1000" dirty="0">
                <a:ea typeface="+mn-lt"/>
                <a:cs typeface="+mn-lt"/>
              </a:rPr>
              <a:t>https://www.census.gov/</a:t>
            </a:r>
            <a:endParaRPr lang="en-US" sz="1000" dirty="0">
              <a:ea typeface="+mn-lt"/>
              <a:cs typeface="+mn-lt"/>
              <a:hlinkClick r:id="rId17">
                <a:extLst>
                  <a:ext uri="{A12FA001-AC4F-418D-AE19-62706E023703}">
                    <ahyp:hlinkClr xmlns:ahyp="http://schemas.microsoft.com/office/drawing/2018/hyperlinkcolor" val="tx"/>
                  </a:ext>
                </a:extLst>
              </a:hlinkClick>
            </a:endParaRPr>
          </a:p>
          <a:p>
            <a:r>
              <a:rPr lang="en-US" sz="1000" dirty="0">
                <a:latin typeface="Calibri"/>
                <a:cs typeface="Calibri"/>
              </a:rPr>
              <a:t>NHGIS: </a:t>
            </a:r>
            <a:r>
              <a:rPr lang="en-US" sz="1000" dirty="0">
                <a:ea typeface="+mn-lt"/>
                <a:cs typeface="+mn-lt"/>
              </a:rPr>
              <a:t>https://www.nhgis.org/</a:t>
            </a:r>
            <a:endParaRPr lang="en-US" sz="1000" dirty="0">
              <a:latin typeface="Calibri"/>
              <a:cs typeface="Calibri"/>
            </a:endParaRPr>
          </a:p>
          <a:p>
            <a:r>
              <a:rPr lang="en-US" sz="1000" dirty="0" err="1">
                <a:latin typeface="Calibri"/>
                <a:cs typeface="Calibri"/>
              </a:rPr>
              <a:t>PlugShare</a:t>
            </a:r>
            <a:r>
              <a:rPr lang="en-US" sz="1000" dirty="0">
                <a:latin typeface="Calibri"/>
                <a:cs typeface="Calibri"/>
              </a:rPr>
              <a:t>: </a:t>
            </a:r>
            <a:r>
              <a:rPr lang="en-US" sz="1000" dirty="0">
                <a:ea typeface="+mn-lt"/>
                <a:cs typeface="+mn-lt"/>
              </a:rPr>
              <a:t>https://www.plugshare.com/</a:t>
            </a:r>
            <a:endParaRPr lang="en-US" sz="1000" dirty="0">
              <a:latin typeface="Calibri"/>
              <a:cs typeface="Calibri"/>
            </a:endParaRPr>
          </a:p>
          <a:p>
            <a:r>
              <a:rPr lang="en-US" sz="1000" dirty="0">
                <a:latin typeface="Calibri"/>
                <a:cs typeface="Calibri"/>
              </a:rPr>
              <a:t>US Department of Energy: </a:t>
            </a:r>
            <a:r>
              <a:rPr lang="en-US" sz="1000" dirty="0">
                <a:ea typeface="+mn-lt"/>
                <a:cs typeface="+mn-lt"/>
              </a:rPr>
              <a:t>https://www.energy.gov/</a:t>
            </a:r>
          </a:p>
        </p:txBody>
      </p:sp>
      <p:pic>
        <p:nvPicPr>
          <p:cNvPr id="155" name="Picture 154" descr="A map of ev charging stations&#10;&#10;Description automatically generated">
            <a:extLst>
              <a:ext uri="{FF2B5EF4-FFF2-40B4-BE49-F238E27FC236}">
                <a16:creationId xmlns:a16="http://schemas.microsoft.com/office/drawing/2014/main" id="{B87FE726-D0FE-76A6-C70F-119909D562D9}"/>
              </a:ext>
            </a:extLst>
          </p:cNvPr>
          <p:cNvPicPr>
            <a:picLocks noChangeAspect="1"/>
          </p:cNvPicPr>
          <p:nvPr/>
        </p:nvPicPr>
        <p:blipFill>
          <a:blip r:embed="rId18"/>
          <a:stretch>
            <a:fillRect/>
          </a:stretch>
        </p:blipFill>
        <p:spPr>
          <a:xfrm>
            <a:off x="3003582" y="5573531"/>
            <a:ext cx="1162224" cy="9806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2" name="Picture 171" descr="A graph with blue and white text&#10;&#10;Description automatically generated">
            <a:extLst>
              <a:ext uri="{FF2B5EF4-FFF2-40B4-BE49-F238E27FC236}">
                <a16:creationId xmlns:a16="http://schemas.microsoft.com/office/drawing/2014/main" id="{DCF42A6C-746E-1DA5-2898-CE91BFEA5557}"/>
              </a:ext>
            </a:extLst>
          </p:cNvPr>
          <p:cNvPicPr>
            <a:picLocks noChangeAspect="1"/>
          </p:cNvPicPr>
          <p:nvPr/>
        </p:nvPicPr>
        <p:blipFill>
          <a:blip r:embed="rId19"/>
          <a:stretch>
            <a:fillRect/>
          </a:stretch>
        </p:blipFill>
        <p:spPr>
          <a:xfrm>
            <a:off x="4258323" y="5579000"/>
            <a:ext cx="1827174" cy="9742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85" descr="Puget Sound Energy - Smart Buildings Center">
            <a:extLst>
              <a:ext uri="{FF2B5EF4-FFF2-40B4-BE49-F238E27FC236}">
                <a16:creationId xmlns:a16="http://schemas.microsoft.com/office/drawing/2014/main" id="{B4DD7101-4902-3715-C231-4084DD4CCF04}"/>
              </a:ext>
            </a:extLst>
          </p:cNvPr>
          <p:cNvPicPr>
            <a:picLocks noChangeAspect="1"/>
          </p:cNvPicPr>
          <p:nvPr/>
        </p:nvPicPr>
        <p:blipFill>
          <a:blip r:embed="rId20"/>
          <a:stretch>
            <a:fillRect/>
          </a:stretch>
        </p:blipFill>
        <p:spPr>
          <a:xfrm>
            <a:off x="1709901" y="3105748"/>
            <a:ext cx="1035932" cy="494999"/>
          </a:xfrm>
          <a:prstGeom prst="rect">
            <a:avLst/>
          </a:prstGeom>
        </p:spPr>
      </p:pic>
    </p:spTree>
    <p:extLst>
      <p:ext uri="{BB962C8B-B14F-4D97-AF65-F5344CB8AC3E}">
        <p14:creationId xmlns:p14="http://schemas.microsoft.com/office/powerpoint/2010/main" val="338455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F5FF8FD-D9B0-95EE-1D5A-BF3A4AD5B860}"/>
              </a:ext>
            </a:extLst>
          </p:cNvPr>
          <p:cNvSpPr txBox="1"/>
          <p:nvPr/>
        </p:nvSpPr>
        <p:spPr>
          <a:xfrm>
            <a:off x="2946400" y="5054600"/>
            <a:ext cx="3251200" cy="317500"/>
          </a:xfrm>
          <a:prstGeom prst="rect">
            <a:avLst/>
          </a:prstGeom>
        </p:spPr>
        <p:txBody>
          <a:bodyPr lIns="91440" tIns="45720" rIns="91440" bIns="45720" anchor="t">
            <a:normAutofit fontScale="92500" lnSpcReduction="20000"/>
          </a:bodyPr>
          <a:lstStyle/>
          <a:p>
            <a:endParaRPr lang="en-US">
              <a:cs typeface="Calibri"/>
            </a:endParaRPr>
          </a:p>
        </p:txBody>
      </p:sp>
      <p:sp>
        <p:nvSpPr>
          <p:cNvPr id="3" name="Title 2">
            <a:extLst>
              <a:ext uri="{FF2B5EF4-FFF2-40B4-BE49-F238E27FC236}">
                <a16:creationId xmlns:a16="http://schemas.microsoft.com/office/drawing/2014/main" id="{87F029E3-DEEF-384F-A732-8222993D5F33}"/>
              </a:ext>
            </a:extLst>
          </p:cNvPr>
          <p:cNvSpPr>
            <a:spLocks noGrp="1"/>
          </p:cNvSpPr>
          <p:nvPr>
            <p:ph type="title"/>
          </p:nvPr>
        </p:nvSpPr>
        <p:spPr/>
        <p:txBody>
          <a:bodyPr/>
          <a:lstStyle/>
          <a:p>
            <a:r>
              <a:rPr lang="en-US"/>
              <a:t>Team Easy </a:t>
            </a:r>
            <a:r>
              <a:rPr lang="en-US" err="1"/>
              <a:t>Ev</a:t>
            </a:r>
            <a:endParaRPr lang="en-US"/>
          </a:p>
        </p:txBody>
      </p:sp>
      <p:sp>
        <p:nvSpPr>
          <p:cNvPr id="4" name="Slide Number Placeholder 3">
            <a:extLst>
              <a:ext uri="{FF2B5EF4-FFF2-40B4-BE49-F238E27FC236}">
                <a16:creationId xmlns:a16="http://schemas.microsoft.com/office/drawing/2014/main" id="{C01276CA-175D-1D42-9BE1-2D08D60AEB65}"/>
              </a:ext>
            </a:extLst>
          </p:cNvPr>
          <p:cNvSpPr>
            <a:spLocks noGrp="1"/>
          </p:cNvSpPr>
          <p:nvPr>
            <p:ph type="sldNum" sz="quarter" idx="10"/>
          </p:nvPr>
        </p:nvSpPr>
        <p:spPr/>
        <p:txBody>
          <a:bodyPr/>
          <a:lstStyle/>
          <a:p>
            <a:fld id="{2BE017B6-6466-CA44-A203-DCC007137B39}" type="slidenum">
              <a:rPr lang="en-US" smtClean="0"/>
              <a:pPr/>
              <a:t>4</a:t>
            </a:fld>
            <a:endParaRPr lang="en-US"/>
          </a:p>
        </p:txBody>
      </p:sp>
      <p:sp>
        <p:nvSpPr>
          <p:cNvPr id="10" name="TextBox 9">
            <a:extLst>
              <a:ext uri="{FF2B5EF4-FFF2-40B4-BE49-F238E27FC236}">
                <a16:creationId xmlns:a16="http://schemas.microsoft.com/office/drawing/2014/main" id="{A670D738-CC04-2C56-4205-BCACB692CC01}"/>
              </a:ext>
              <a:ext uri="{C183D7F6-B498-43B3-948B-1728B52AA6E4}">
                <adec:decorative xmlns:adec="http://schemas.microsoft.com/office/drawing/2017/decorative" val="1"/>
              </a:ext>
            </a:extLst>
          </p:cNvPr>
          <p:cNvSpPr txBox="1"/>
          <p:nvPr/>
        </p:nvSpPr>
        <p:spPr>
          <a:xfrm>
            <a:off x="851338" y="3541986"/>
            <a:ext cx="1741952"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a:t>Unnati Gaglani</a:t>
            </a:r>
          </a:p>
        </p:txBody>
      </p:sp>
      <p:sp>
        <p:nvSpPr>
          <p:cNvPr id="6" name="TextBox 5">
            <a:extLst>
              <a:ext uri="{FF2B5EF4-FFF2-40B4-BE49-F238E27FC236}">
                <a16:creationId xmlns:a16="http://schemas.microsoft.com/office/drawing/2014/main" id="{5B93B6FA-992B-F68C-3EBB-137C797B25BE}"/>
              </a:ext>
            </a:extLst>
          </p:cNvPr>
          <p:cNvSpPr txBox="1"/>
          <p:nvPr/>
        </p:nvSpPr>
        <p:spPr>
          <a:xfrm>
            <a:off x="3557426" y="3541331"/>
            <a:ext cx="1656707"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Han Yang</a:t>
            </a:r>
          </a:p>
        </p:txBody>
      </p:sp>
      <p:sp>
        <p:nvSpPr>
          <p:cNvPr id="7" name="TextBox 6">
            <a:extLst>
              <a:ext uri="{FF2B5EF4-FFF2-40B4-BE49-F238E27FC236}">
                <a16:creationId xmlns:a16="http://schemas.microsoft.com/office/drawing/2014/main" id="{04BE43D6-37F5-D0A7-D9A8-5F347155D88B}"/>
              </a:ext>
            </a:extLst>
          </p:cNvPr>
          <p:cNvSpPr txBox="1"/>
          <p:nvPr/>
        </p:nvSpPr>
        <p:spPr>
          <a:xfrm>
            <a:off x="6006028" y="3560460"/>
            <a:ext cx="1656707"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Jessica Sang</a:t>
            </a:r>
          </a:p>
        </p:txBody>
      </p:sp>
      <p:pic>
        <p:nvPicPr>
          <p:cNvPr id="16" name="Picture 15" descr="A person taking a selfie&#10;&#10;Description automatically generated">
            <a:extLst>
              <a:ext uri="{FF2B5EF4-FFF2-40B4-BE49-F238E27FC236}">
                <a16:creationId xmlns:a16="http://schemas.microsoft.com/office/drawing/2014/main" id="{C580EEAC-4D42-C450-6994-084BE67D3BAB}"/>
              </a:ext>
            </a:extLst>
          </p:cNvPr>
          <p:cNvPicPr>
            <a:picLocks noChangeAspect="1"/>
          </p:cNvPicPr>
          <p:nvPr/>
        </p:nvPicPr>
        <p:blipFill>
          <a:blip r:embed="rId3"/>
          <a:stretch>
            <a:fillRect/>
          </a:stretch>
        </p:blipFill>
        <p:spPr>
          <a:xfrm>
            <a:off x="3599482" y="1410107"/>
            <a:ext cx="1578297" cy="2094073"/>
          </a:xfrm>
          <a:prstGeom prst="rect">
            <a:avLst/>
          </a:prstGeom>
        </p:spPr>
      </p:pic>
      <p:pic>
        <p:nvPicPr>
          <p:cNvPr id="8" name="Picture 7" descr="A person wearing a helmet and standing on a bicycle&#10;&#10;Description automatically generated">
            <a:extLst>
              <a:ext uri="{FF2B5EF4-FFF2-40B4-BE49-F238E27FC236}">
                <a16:creationId xmlns:a16="http://schemas.microsoft.com/office/drawing/2014/main" id="{9081CA06-13A5-75C2-1D18-45C298D36D4B}"/>
              </a:ext>
            </a:extLst>
          </p:cNvPr>
          <p:cNvPicPr>
            <a:picLocks noChangeAspect="1"/>
          </p:cNvPicPr>
          <p:nvPr/>
        </p:nvPicPr>
        <p:blipFill>
          <a:blip r:embed="rId4"/>
          <a:stretch>
            <a:fillRect/>
          </a:stretch>
        </p:blipFill>
        <p:spPr>
          <a:xfrm>
            <a:off x="6006602" y="1409859"/>
            <a:ext cx="1664537" cy="2058358"/>
          </a:xfrm>
          <a:prstGeom prst="rect">
            <a:avLst/>
          </a:prstGeom>
        </p:spPr>
      </p:pic>
      <p:pic>
        <p:nvPicPr>
          <p:cNvPr id="12" name="Picture 11" descr="A person with long black hair&#10;&#10;Description automatically generated">
            <a:extLst>
              <a:ext uri="{FF2B5EF4-FFF2-40B4-BE49-F238E27FC236}">
                <a16:creationId xmlns:a16="http://schemas.microsoft.com/office/drawing/2014/main" id="{8C688AF5-AAB3-C2D8-2B75-9D35120A83DB}"/>
              </a:ext>
            </a:extLst>
          </p:cNvPr>
          <p:cNvPicPr>
            <a:picLocks noChangeAspect="1"/>
          </p:cNvPicPr>
          <p:nvPr/>
        </p:nvPicPr>
        <p:blipFill>
          <a:blip r:embed="rId5"/>
          <a:stretch>
            <a:fillRect/>
          </a:stretch>
        </p:blipFill>
        <p:spPr>
          <a:xfrm>
            <a:off x="808464" y="4298795"/>
            <a:ext cx="1873406" cy="1901284"/>
          </a:xfrm>
          <a:prstGeom prst="rect">
            <a:avLst/>
          </a:prstGeom>
        </p:spPr>
      </p:pic>
      <p:sp>
        <p:nvSpPr>
          <p:cNvPr id="13" name="TextBox 12">
            <a:extLst>
              <a:ext uri="{FF2B5EF4-FFF2-40B4-BE49-F238E27FC236}">
                <a16:creationId xmlns:a16="http://schemas.microsoft.com/office/drawing/2014/main" id="{A4AE5273-A80A-7974-DA88-A59299DBF9BF}"/>
              </a:ext>
            </a:extLst>
          </p:cNvPr>
          <p:cNvSpPr txBox="1"/>
          <p:nvPr/>
        </p:nvSpPr>
        <p:spPr>
          <a:xfrm>
            <a:off x="914587" y="6301257"/>
            <a:ext cx="1656707"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Xue Han</a:t>
            </a:r>
          </a:p>
        </p:txBody>
      </p:sp>
      <p:pic>
        <p:nvPicPr>
          <p:cNvPr id="19" name="Content Placeholder 18" descr="A person standing on a mountain top&#10;&#10;Description automatically generated">
            <a:extLst>
              <a:ext uri="{FF2B5EF4-FFF2-40B4-BE49-F238E27FC236}">
                <a16:creationId xmlns:a16="http://schemas.microsoft.com/office/drawing/2014/main" id="{7519DC38-CA73-7151-BC16-C42DAEF656ED}"/>
              </a:ext>
            </a:extLst>
          </p:cNvPr>
          <p:cNvPicPr>
            <a:picLocks noGrp="1" noChangeAspect="1"/>
          </p:cNvPicPr>
          <p:nvPr>
            <p:ph idx="1"/>
          </p:nvPr>
        </p:nvPicPr>
        <p:blipFill>
          <a:blip r:embed="rId6"/>
          <a:stretch>
            <a:fillRect/>
          </a:stretch>
        </p:blipFill>
        <p:spPr>
          <a:xfrm>
            <a:off x="854899" y="1413708"/>
            <a:ext cx="1727892" cy="2093103"/>
          </a:xfrm>
        </p:spPr>
      </p:pic>
      <p:pic>
        <p:nvPicPr>
          <p:cNvPr id="2" name="Picture 1" descr="A person smiling at the camera&#10;&#10;Description automatically generated">
            <a:extLst>
              <a:ext uri="{FF2B5EF4-FFF2-40B4-BE49-F238E27FC236}">
                <a16:creationId xmlns:a16="http://schemas.microsoft.com/office/drawing/2014/main" id="{AD3DCC3C-AB72-E1CB-4A69-66FF993BFDE1}"/>
              </a:ext>
            </a:extLst>
          </p:cNvPr>
          <p:cNvPicPr>
            <a:picLocks noChangeAspect="1"/>
          </p:cNvPicPr>
          <p:nvPr/>
        </p:nvPicPr>
        <p:blipFill>
          <a:blip r:embed="rId7"/>
          <a:stretch>
            <a:fillRect/>
          </a:stretch>
        </p:blipFill>
        <p:spPr>
          <a:xfrm>
            <a:off x="3673508" y="4316415"/>
            <a:ext cx="1426563" cy="1872522"/>
          </a:xfrm>
          <a:prstGeom prst="rect">
            <a:avLst/>
          </a:prstGeom>
        </p:spPr>
      </p:pic>
      <p:sp>
        <p:nvSpPr>
          <p:cNvPr id="5" name="TextBox 4">
            <a:extLst>
              <a:ext uri="{FF2B5EF4-FFF2-40B4-BE49-F238E27FC236}">
                <a16:creationId xmlns:a16="http://schemas.microsoft.com/office/drawing/2014/main" id="{70C078C9-12F4-7A3D-6124-C117666CA364}"/>
              </a:ext>
            </a:extLst>
          </p:cNvPr>
          <p:cNvSpPr txBox="1"/>
          <p:nvPr/>
        </p:nvSpPr>
        <p:spPr>
          <a:xfrm>
            <a:off x="3556603" y="6301256"/>
            <a:ext cx="1656707"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David Kim</a:t>
            </a:r>
            <a:endParaRPr lang="en-US"/>
          </a:p>
        </p:txBody>
      </p:sp>
    </p:spTree>
    <p:extLst>
      <p:ext uri="{BB962C8B-B14F-4D97-AF65-F5344CB8AC3E}">
        <p14:creationId xmlns:p14="http://schemas.microsoft.com/office/powerpoint/2010/main" val="347426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l="-17000" r="-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029E3-DEEF-384F-A732-8222993D5F33}"/>
              </a:ext>
            </a:extLst>
          </p:cNvPr>
          <p:cNvSpPr>
            <a:spLocks noGrp="1"/>
          </p:cNvSpPr>
          <p:nvPr>
            <p:ph type="title"/>
          </p:nvPr>
        </p:nvSpPr>
        <p:spPr>
          <a:xfrm>
            <a:off x="628650" y="302420"/>
            <a:ext cx="7886700" cy="1325563"/>
          </a:xfrm>
        </p:spPr>
        <p:txBody>
          <a:bodyPr anchor="ctr">
            <a:normAutofit/>
          </a:bodyPr>
          <a:lstStyle/>
          <a:p>
            <a:r>
              <a:rPr lang="en-US"/>
              <a:t>Background</a:t>
            </a:r>
          </a:p>
        </p:txBody>
      </p:sp>
      <p:sp>
        <p:nvSpPr>
          <p:cNvPr id="21" name="Slide Number Placeholder 3">
            <a:extLst>
              <a:ext uri="{FF2B5EF4-FFF2-40B4-BE49-F238E27FC236}">
                <a16:creationId xmlns:a16="http://schemas.microsoft.com/office/drawing/2014/main" id="{250D5CC4-D0C7-F2F4-FF25-C3167417DF7D}"/>
              </a:ext>
            </a:extLst>
          </p:cNvPr>
          <p:cNvSpPr>
            <a:spLocks noGrp="1"/>
          </p:cNvSpPr>
          <p:nvPr>
            <p:ph type="sldNum" sz="quarter" idx="4"/>
          </p:nvPr>
        </p:nvSpPr>
        <p:spPr>
          <a:xfrm>
            <a:off x="6762750" y="6356353"/>
            <a:ext cx="2057400" cy="365125"/>
          </a:xfrm>
        </p:spPr>
        <p:txBody>
          <a:bodyPr/>
          <a:lstStyle/>
          <a:p>
            <a:pPr>
              <a:spcAft>
                <a:spcPts val="600"/>
              </a:spcAft>
            </a:pPr>
            <a:fld id="{2BE017B6-6466-CA44-A203-DCC007137B39}" type="slidenum">
              <a:rPr lang="en-US" smtClean="0"/>
              <a:pPr>
                <a:spcAft>
                  <a:spcPts val="600"/>
                </a:spcAft>
              </a:pPr>
              <a:t>5</a:t>
            </a:fld>
            <a:endParaRPr lang="en-US"/>
          </a:p>
        </p:txBody>
      </p:sp>
      <p:sp>
        <p:nvSpPr>
          <p:cNvPr id="4" name="Slide Number Placeholder 3">
            <a:extLst>
              <a:ext uri="{FF2B5EF4-FFF2-40B4-BE49-F238E27FC236}">
                <a16:creationId xmlns:a16="http://schemas.microsoft.com/office/drawing/2014/main" id="{C01276CA-175D-1D42-9BE1-2D08D60AEB65}"/>
              </a:ext>
            </a:extLst>
          </p:cNvPr>
          <p:cNvSpPr>
            <a:spLocks/>
          </p:cNvSpPr>
          <p:nvPr/>
        </p:nvSpPr>
        <p:spPr>
          <a:xfrm>
            <a:off x="6236444" y="5745539"/>
            <a:ext cx="1678040" cy="297800"/>
          </a:xfrm>
          <a:prstGeom prst="rect">
            <a:avLst/>
          </a:prstGeom>
        </p:spPr>
        <p:txBody>
          <a:bodyPr lIns="91440" tIns="45720" rIns="91440" bIns="45720" anchor="t"/>
          <a:lstStyle/>
          <a:p>
            <a:pPr defTabSz="740664">
              <a:spcAft>
                <a:spcPts val="600"/>
              </a:spcAft>
            </a:pPr>
            <a:endParaRPr lang="en-US" sz="1450">
              <a:cs typeface="Calibri"/>
            </a:endParaRPr>
          </a:p>
        </p:txBody>
      </p:sp>
      <p:pic>
        <p:nvPicPr>
          <p:cNvPr id="5" name="Picture 4" descr="A logo for a company&#10;&#10;Description automatically generated">
            <a:extLst>
              <a:ext uri="{FF2B5EF4-FFF2-40B4-BE49-F238E27FC236}">
                <a16:creationId xmlns:a16="http://schemas.microsoft.com/office/drawing/2014/main" id="{BCC5DEDF-A7C4-BB0A-6DD1-38120E357457}"/>
              </a:ext>
            </a:extLst>
          </p:cNvPr>
          <p:cNvPicPr>
            <a:picLocks noChangeAspect="1"/>
          </p:cNvPicPr>
          <p:nvPr/>
        </p:nvPicPr>
        <p:blipFill>
          <a:blip r:embed="rId3"/>
          <a:stretch>
            <a:fillRect/>
          </a:stretch>
        </p:blipFill>
        <p:spPr>
          <a:xfrm>
            <a:off x="873405" y="1692864"/>
            <a:ext cx="1623659" cy="887358"/>
          </a:xfrm>
          <a:prstGeom prst="rect">
            <a:avLst/>
          </a:prstGeom>
        </p:spPr>
      </p:pic>
      <p:sp>
        <p:nvSpPr>
          <p:cNvPr id="6" name="Rectangle: Diagonal Corners Rounded 5">
            <a:extLst>
              <a:ext uri="{FF2B5EF4-FFF2-40B4-BE49-F238E27FC236}">
                <a16:creationId xmlns:a16="http://schemas.microsoft.com/office/drawing/2014/main" id="{9C4D48B6-9798-7DEF-42FB-61E3560AD8D9}"/>
              </a:ext>
            </a:extLst>
          </p:cNvPr>
          <p:cNvSpPr/>
          <p:nvPr/>
        </p:nvSpPr>
        <p:spPr>
          <a:xfrm>
            <a:off x="2852744" y="1692001"/>
            <a:ext cx="4367736" cy="29348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40664">
              <a:spcAft>
                <a:spcPts val="600"/>
              </a:spcAft>
            </a:pPr>
            <a:r>
              <a:rPr lang="en-US" sz="1215" b="1" kern="1200">
                <a:solidFill>
                  <a:srgbClr val="000000"/>
                </a:solidFill>
                <a:latin typeface="+mn-lt"/>
                <a:ea typeface="+mn-lt"/>
                <a:cs typeface="+mn-lt"/>
              </a:rPr>
              <a:t>1.5 million customers in WA</a:t>
            </a:r>
            <a:endParaRPr lang="en-US" sz="1500" b="1">
              <a:solidFill>
                <a:srgbClr val="000000"/>
              </a:solidFill>
              <a:ea typeface="+mn-lt"/>
              <a:cs typeface="+mn-lt"/>
            </a:endParaRPr>
          </a:p>
        </p:txBody>
      </p:sp>
      <p:sp>
        <p:nvSpPr>
          <p:cNvPr id="8" name="Rectangle: Diagonal Corners Rounded 7">
            <a:extLst>
              <a:ext uri="{FF2B5EF4-FFF2-40B4-BE49-F238E27FC236}">
                <a16:creationId xmlns:a16="http://schemas.microsoft.com/office/drawing/2014/main" id="{3B0FD75F-7F7C-5AA8-7984-2BF5536135BB}"/>
              </a:ext>
            </a:extLst>
          </p:cNvPr>
          <p:cNvSpPr/>
          <p:nvPr/>
        </p:nvSpPr>
        <p:spPr>
          <a:xfrm>
            <a:off x="2852743" y="2287601"/>
            <a:ext cx="4367736" cy="29348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740664">
              <a:spcAft>
                <a:spcPts val="600"/>
              </a:spcAft>
            </a:pPr>
            <a:r>
              <a:rPr lang="en-US" sz="1200" b="1" kern="1200">
                <a:solidFill>
                  <a:schemeClr val="bg1"/>
                </a:solidFill>
                <a:latin typeface="+mn-lt"/>
                <a:ea typeface="+mn-lt"/>
                <a:cs typeface="+mn-lt"/>
              </a:rPr>
              <a:t>6,000 square miles service area in west Washington</a:t>
            </a:r>
            <a:endParaRPr lang="en-US" sz="1200" b="1">
              <a:solidFill>
                <a:schemeClr val="bg1"/>
              </a:solidFill>
              <a:ea typeface="+mn-lt"/>
              <a:cs typeface="+mn-lt"/>
            </a:endParaRPr>
          </a:p>
        </p:txBody>
      </p:sp>
      <p:pic>
        <p:nvPicPr>
          <p:cNvPr id="9" name="Picture 8" descr="A person and person smiling&#10;&#10;Description automatically generated">
            <a:extLst>
              <a:ext uri="{FF2B5EF4-FFF2-40B4-BE49-F238E27FC236}">
                <a16:creationId xmlns:a16="http://schemas.microsoft.com/office/drawing/2014/main" id="{40575568-06AF-B59C-D6DB-B9F60EA601B7}"/>
              </a:ext>
            </a:extLst>
          </p:cNvPr>
          <p:cNvPicPr>
            <a:picLocks noChangeAspect="1"/>
          </p:cNvPicPr>
          <p:nvPr/>
        </p:nvPicPr>
        <p:blipFill>
          <a:blip r:embed="rId4"/>
          <a:stretch>
            <a:fillRect/>
          </a:stretch>
        </p:blipFill>
        <p:spPr>
          <a:xfrm>
            <a:off x="976692" y="3008390"/>
            <a:ext cx="1874587" cy="1799852"/>
          </a:xfrm>
          <a:prstGeom prst="rect">
            <a:avLst/>
          </a:prstGeom>
        </p:spPr>
      </p:pic>
      <p:sp>
        <p:nvSpPr>
          <p:cNvPr id="11" name="TextBox 10">
            <a:extLst>
              <a:ext uri="{FF2B5EF4-FFF2-40B4-BE49-F238E27FC236}">
                <a16:creationId xmlns:a16="http://schemas.microsoft.com/office/drawing/2014/main" id="{93168646-F88B-C010-BDF8-C10F86331397}"/>
              </a:ext>
            </a:extLst>
          </p:cNvPr>
          <p:cNvSpPr txBox="1"/>
          <p:nvPr/>
        </p:nvSpPr>
        <p:spPr>
          <a:xfrm>
            <a:off x="515520" y="4908724"/>
            <a:ext cx="279673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450" b="1" kern="1200">
                <a:latin typeface="+mn-lt"/>
                <a:ea typeface="+mn-ea"/>
                <a:cs typeface="Calibri"/>
              </a:rPr>
              <a:t>Graham </a:t>
            </a:r>
            <a:r>
              <a:rPr lang="en-US" sz="1450" b="1">
                <a:cs typeface="Calibri"/>
              </a:rPr>
              <a:t>Marmion</a:t>
            </a:r>
            <a:br>
              <a:rPr lang="en-US" sz="1450" b="1">
                <a:cs typeface="Calibri"/>
              </a:rPr>
            </a:br>
            <a:br>
              <a:rPr lang="en-US" sz="1450" b="1">
                <a:cs typeface="Calibri"/>
              </a:rPr>
            </a:br>
            <a:r>
              <a:rPr lang="en-US" sz="1100" b="1">
                <a:cs typeface="Calibri"/>
              </a:rPr>
              <a:t>Data</a:t>
            </a:r>
            <a:r>
              <a:rPr lang="en-US" sz="1100" b="1" kern="1200">
                <a:latin typeface="+mn-lt"/>
                <a:ea typeface="+mn-ea"/>
                <a:cs typeface="Calibri"/>
              </a:rPr>
              <a:t> Scientist</a:t>
            </a:r>
            <a:br>
              <a:rPr lang="en-US" sz="1100" kern="1200">
                <a:cs typeface="Calibri"/>
              </a:rPr>
            </a:br>
            <a:r>
              <a:rPr lang="en-US" sz="1100" kern="1200">
                <a:latin typeface="+mn-lt"/>
                <a:ea typeface="+mn-lt"/>
                <a:cs typeface="+mn-lt"/>
              </a:rPr>
              <a:t>Focused on economic modeling and Transportation Electrification plan development.</a:t>
            </a:r>
            <a:endParaRPr lang="en-US" sz="1100" kern="1200">
              <a:latin typeface="+mn-lt"/>
              <a:cs typeface="Calibri"/>
            </a:endParaRPr>
          </a:p>
          <a:p>
            <a:pPr>
              <a:spcAft>
                <a:spcPts val="600"/>
              </a:spcAft>
            </a:pPr>
            <a:endParaRPr lang="en-US">
              <a:cs typeface="Calibri"/>
            </a:endParaRPr>
          </a:p>
        </p:txBody>
      </p:sp>
      <p:pic>
        <p:nvPicPr>
          <p:cNvPr id="14" name="Content Placeholder 13" descr="A person in a blue and white striped shirt&#10;&#10;Description automatically generated">
            <a:extLst>
              <a:ext uri="{FF2B5EF4-FFF2-40B4-BE49-F238E27FC236}">
                <a16:creationId xmlns:a16="http://schemas.microsoft.com/office/drawing/2014/main" id="{A1B0563D-022E-413C-1DFA-8B280671EA4F}"/>
              </a:ext>
            </a:extLst>
          </p:cNvPr>
          <p:cNvPicPr>
            <a:picLocks noChangeAspect="1"/>
          </p:cNvPicPr>
          <p:nvPr/>
        </p:nvPicPr>
        <p:blipFill>
          <a:blip r:embed="rId5"/>
          <a:stretch>
            <a:fillRect/>
          </a:stretch>
        </p:blipFill>
        <p:spPr>
          <a:xfrm>
            <a:off x="3454467" y="3005579"/>
            <a:ext cx="2063022" cy="1712957"/>
          </a:xfrm>
          <a:prstGeom prst="rect">
            <a:avLst/>
          </a:prstGeom>
        </p:spPr>
      </p:pic>
      <p:sp>
        <p:nvSpPr>
          <p:cNvPr id="15" name="TextBox 14">
            <a:extLst>
              <a:ext uri="{FF2B5EF4-FFF2-40B4-BE49-F238E27FC236}">
                <a16:creationId xmlns:a16="http://schemas.microsoft.com/office/drawing/2014/main" id="{4550954C-9EC8-EC47-5638-4DF108C83C7C}"/>
              </a:ext>
            </a:extLst>
          </p:cNvPr>
          <p:cNvSpPr txBox="1"/>
          <p:nvPr/>
        </p:nvSpPr>
        <p:spPr>
          <a:xfrm>
            <a:off x="3088941" y="4825277"/>
            <a:ext cx="2796732" cy="16773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450" b="1">
                <a:cs typeface="Calibri"/>
              </a:rPr>
              <a:t>Dr. Divya</a:t>
            </a:r>
            <a:r>
              <a:rPr lang="en-US" sz="1450" b="1" kern="1200">
                <a:latin typeface="+mn-lt"/>
                <a:ea typeface="+mn-ea"/>
                <a:cs typeface="Calibri"/>
              </a:rPr>
              <a:t> </a:t>
            </a:r>
            <a:r>
              <a:rPr lang="en-US" sz="1450" b="1">
                <a:cs typeface="Calibri"/>
              </a:rPr>
              <a:t>Chaudhary</a:t>
            </a:r>
            <a:br>
              <a:rPr lang="en-US" sz="1450" b="1">
                <a:cs typeface="Calibri"/>
              </a:rPr>
            </a:br>
            <a:br>
              <a:rPr lang="en-US" sz="1450" b="1">
                <a:cs typeface="Calibri"/>
              </a:rPr>
            </a:br>
            <a:r>
              <a:rPr lang="en-US" sz="1100" b="1">
                <a:cs typeface="Calibri"/>
              </a:rPr>
              <a:t>Assistant</a:t>
            </a:r>
            <a:r>
              <a:rPr lang="en-US" sz="1100" b="1" kern="1200">
                <a:latin typeface="+mn-lt"/>
                <a:ea typeface="+mn-ea"/>
                <a:cs typeface="+mn-lt"/>
              </a:rPr>
              <a:t> Teaching Professor</a:t>
            </a:r>
            <a:br>
              <a:rPr lang="en-US" sz="1100" kern="1200">
                <a:cs typeface="Calibri"/>
              </a:rPr>
            </a:br>
            <a:r>
              <a:rPr lang="en-US" sz="1100" kern="1200">
                <a:latin typeface="+mn-lt"/>
                <a:ea typeface="+mn-lt"/>
                <a:cs typeface="+mn-lt"/>
              </a:rPr>
              <a:t>Cloud computing </a:t>
            </a:r>
            <a:br>
              <a:rPr lang="en-US" sz="1100">
                <a:ea typeface="+mn-lt"/>
                <a:cs typeface="+mn-lt"/>
              </a:rPr>
            </a:br>
            <a:r>
              <a:rPr lang="en-US" sz="1100" kern="1200">
                <a:latin typeface="+mn-lt"/>
                <a:ea typeface="+mn-lt"/>
                <a:cs typeface="+mn-lt"/>
              </a:rPr>
              <a:t>Load scheduling </a:t>
            </a:r>
            <a:br>
              <a:rPr lang="en-US" sz="1100">
                <a:ea typeface="+mn-lt"/>
                <a:cs typeface="+mn-lt"/>
              </a:rPr>
            </a:br>
            <a:r>
              <a:rPr lang="en-US" sz="1100" kern="1200">
                <a:latin typeface="+mn-lt"/>
                <a:ea typeface="+mn-lt"/>
                <a:cs typeface="+mn-lt"/>
              </a:rPr>
              <a:t>Machine learning </a:t>
            </a:r>
            <a:br>
              <a:rPr lang="en-US" sz="1100">
                <a:ea typeface="+mn-lt"/>
                <a:cs typeface="+mn-lt"/>
              </a:rPr>
            </a:br>
            <a:r>
              <a:rPr lang="en-US" sz="1100" kern="1200">
                <a:latin typeface="+mn-lt"/>
                <a:ea typeface="+mn-lt"/>
                <a:cs typeface="+mn-lt"/>
              </a:rPr>
              <a:t>Systems and networking </a:t>
            </a:r>
            <a:endParaRPr lang="en-US" sz="1100" kern="1200">
              <a:latin typeface="+mn-lt"/>
              <a:cs typeface="Calibri" panose="020F0502020204030204"/>
            </a:endParaRPr>
          </a:p>
          <a:p>
            <a:pPr algn="ctr">
              <a:spcAft>
                <a:spcPts val="600"/>
              </a:spcAft>
            </a:pPr>
            <a:endParaRPr lang="en-US" sz="1400">
              <a:cs typeface="Calibri"/>
            </a:endParaRPr>
          </a:p>
        </p:txBody>
      </p:sp>
      <p:sp>
        <p:nvSpPr>
          <p:cNvPr id="16" name="Rectangle: Diagonal Corners Rounded 15">
            <a:extLst>
              <a:ext uri="{FF2B5EF4-FFF2-40B4-BE49-F238E27FC236}">
                <a16:creationId xmlns:a16="http://schemas.microsoft.com/office/drawing/2014/main" id="{F25B71AA-28E3-EA7D-A6A6-C8056C6D8A90}"/>
              </a:ext>
            </a:extLst>
          </p:cNvPr>
          <p:cNvSpPr/>
          <p:nvPr/>
        </p:nvSpPr>
        <p:spPr>
          <a:xfrm>
            <a:off x="2852742" y="1994117"/>
            <a:ext cx="4367736" cy="29348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740664">
              <a:spcAft>
                <a:spcPts val="600"/>
              </a:spcAft>
            </a:pPr>
            <a:r>
              <a:rPr lang="en-US" sz="1200" b="1">
                <a:solidFill>
                  <a:srgbClr val="000000"/>
                </a:solidFill>
                <a:ea typeface="+mn-lt"/>
                <a:cs typeface="+mn-lt"/>
              </a:rPr>
              <a:t>Focus</a:t>
            </a:r>
            <a:r>
              <a:rPr lang="en-US" sz="1200" b="1" kern="1200">
                <a:solidFill>
                  <a:srgbClr val="000000"/>
                </a:solidFill>
                <a:latin typeface="+mn-lt"/>
                <a:ea typeface="+mn-lt"/>
                <a:cs typeface="+mn-lt"/>
              </a:rPr>
              <a:t> on safe, reliable, affordable energy service.</a:t>
            </a:r>
            <a:endParaRPr lang="en-US" sz="1200" b="1"/>
          </a:p>
        </p:txBody>
      </p:sp>
      <p:pic>
        <p:nvPicPr>
          <p:cNvPr id="2" name="Picture 1" descr="A person in a suit and tie&#10;&#10;Description automatically generated">
            <a:extLst>
              <a:ext uri="{FF2B5EF4-FFF2-40B4-BE49-F238E27FC236}">
                <a16:creationId xmlns:a16="http://schemas.microsoft.com/office/drawing/2014/main" id="{FB5F4149-CEE9-5BE1-A6D9-AE06AC16E8ED}"/>
              </a:ext>
            </a:extLst>
          </p:cNvPr>
          <p:cNvPicPr>
            <a:picLocks noChangeAspect="1"/>
          </p:cNvPicPr>
          <p:nvPr/>
        </p:nvPicPr>
        <p:blipFill>
          <a:blip r:embed="rId6"/>
          <a:stretch>
            <a:fillRect/>
          </a:stretch>
        </p:blipFill>
        <p:spPr>
          <a:xfrm>
            <a:off x="6110451" y="3006287"/>
            <a:ext cx="1776624" cy="1712529"/>
          </a:xfrm>
          <a:prstGeom prst="rect">
            <a:avLst/>
          </a:prstGeom>
        </p:spPr>
      </p:pic>
      <p:sp>
        <p:nvSpPr>
          <p:cNvPr id="7" name="TextBox 6">
            <a:extLst>
              <a:ext uri="{FF2B5EF4-FFF2-40B4-BE49-F238E27FC236}">
                <a16:creationId xmlns:a16="http://schemas.microsoft.com/office/drawing/2014/main" id="{827F1C35-2DF4-F9DF-4FEB-F760B45DD1F8}"/>
              </a:ext>
            </a:extLst>
          </p:cNvPr>
          <p:cNvSpPr txBox="1"/>
          <p:nvPr/>
        </p:nvSpPr>
        <p:spPr>
          <a:xfrm>
            <a:off x="6028662" y="4822534"/>
            <a:ext cx="18716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ea typeface="+mn-lt"/>
                <a:cs typeface="+mn-lt"/>
              </a:rPr>
              <a:t>Austin Escalera, M. Ed.</a:t>
            </a:r>
            <a:br>
              <a:rPr lang="en-US" sz="1400" b="1">
                <a:ea typeface="+mn-lt"/>
                <a:cs typeface="+mn-lt"/>
              </a:rPr>
            </a:br>
            <a:endParaRPr lang="en-US" sz="1400" b="1">
              <a:ea typeface="+mn-lt"/>
              <a:cs typeface="+mn-lt"/>
            </a:endParaRPr>
          </a:p>
          <a:p>
            <a:pPr algn="ctr"/>
            <a:r>
              <a:rPr lang="en-US" sz="1100">
                <a:ea typeface="+mn-lt"/>
                <a:cs typeface="+mn-lt"/>
              </a:rPr>
              <a:t>Graduate Student Services Coordinator,</a:t>
            </a:r>
            <a:br>
              <a:rPr lang="en-US" sz="1100">
                <a:ea typeface="+mn-lt"/>
                <a:cs typeface="+mn-lt"/>
              </a:rPr>
            </a:br>
            <a:r>
              <a:rPr lang="en-US" sz="1200">
                <a:ea typeface="+mn-lt"/>
                <a:cs typeface="+mn-lt"/>
              </a:rPr>
              <a:t>Career Coach </a:t>
            </a:r>
            <a:br>
              <a:rPr lang="en-US"/>
            </a:br>
            <a:br>
              <a:rPr lang="en-US" sz="1400" b="1">
                <a:ea typeface="+mn-lt"/>
                <a:cs typeface="+mn-lt"/>
              </a:rPr>
            </a:br>
            <a:endParaRPr lang="en-US" sz="1400">
              <a:cs typeface="Calibri"/>
            </a:endParaRPr>
          </a:p>
        </p:txBody>
      </p:sp>
    </p:spTree>
    <p:extLst>
      <p:ext uri="{BB962C8B-B14F-4D97-AF65-F5344CB8AC3E}">
        <p14:creationId xmlns:p14="http://schemas.microsoft.com/office/powerpoint/2010/main" val="1711400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029E3-DEEF-384F-A732-8222993D5F33}"/>
              </a:ext>
            </a:extLst>
          </p:cNvPr>
          <p:cNvSpPr>
            <a:spLocks noGrp="1"/>
          </p:cNvSpPr>
          <p:nvPr>
            <p:ph type="title"/>
          </p:nvPr>
        </p:nvSpPr>
        <p:spPr>
          <a:xfrm>
            <a:off x="628650" y="302420"/>
            <a:ext cx="7886700" cy="1325563"/>
          </a:xfrm>
        </p:spPr>
        <p:txBody>
          <a:bodyPr anchor="ctr">
            <a:normAutofit/>
          </a:bodyPr>
          <a:lstStyle/>
          <a:p>
            <a:r>
              <a:rPr lang="en-US"/>
              <a:t>Problem Statement / Visualized Version</a:t>
            </a:r>
          </a:p>
        </p:txBody>
      </p:sp>
      <p:sp>
        <p:nvSpPr>
          <p:cNvPr id="4" name="Slide Number Placeholder 3">
            <a:extLst>
              <a:ext uri="{FF2B5EF4-FFF2-40B4-BE49-F238E27FC236}">
                <a16:creationId xmlns:a16="http://schemas.microsoft.com/office/drawing/2014/main" id="{C01276CA-175D-1D42-9BE1-2D08D60AEB65}"/>
              </a:ext>
            </a:extLst>
          </p:cNvPr>
          <p:cNvSpPr>
            <a:spLocks noGrp="1"/>
          </p:cNvSpPr>
          <p:nvPr>
            <p:ph type="sldNum" sz="quarter" idx="10"/>
          </p:nvPr>
        </p:nvSpPr>
        <p:spPr>
          <a:xfrm>
            <a:off x="6762750" y="6356353"/>
            <a:ext cx="2057400" cy="365125"/>
          </a:xfrm>
        </p:spPr>
        <p:txBody>
          <a:bodyPr anchor="ctr">
            <a:normAutofit/>
          </a:bodyPr>
          <a:lstStyle/>
          <a:p>
            <a:pPr>
              <a:spcAft>
                <a:spcPts val="600"/>
              </a:spcAft>
            </a:pPr>
            <a:fld id="{2BE017B6-6466-CA44-A203-DCC007137B39}" type="slidenum">
              <a:rPr lang="en-US" smtClean="0"/>
              <a:pPr>
                <a:spcAft>
                  <a:spcPts val="600"/>
                </a:spcAft>
              </a:pPr>
              <a:t>6</a:t>
            </a:fld>
            <a:endParaRPr lang="en-US"/>
          </a:p>
        </p:txBody>
      </p:sp>
      <p:pic>
        <p:nvPicPr>
          <p:cNvPr id="5" name="Picture 4" descr="A diagram of a growing process&#10;&#10;Description automatically generated">
            <a:extLst>
              <a:ext uri="{FF2B5EF4-FFF2-40B4-BE49-F238E27FC236}">
                <a16:creationId xmlns:a16="http://schemas.microsoft.com/office/drawing/2014/main" id="{85C3A69A-54F8-A52C-B12A-F5A02B7AF55F}"/>
              </a:ext>
            </a:extLst>
          </p:cNvPr>
          <p:cNvPicPr>
            <a:picLocks noChangeAspect="1"/>
          </p:cNvPicPr>
          <p:nvPr/>
        </p:nvPicPr>
        <p:blipFill>
          <a:blip r:embed="rId2"/>
          <a:stretch>
            <a:fillRect/>
          </a:stretch>
        </p:blipFill>
        <p:spPr>
          <a:xfrm>
            <a:off x="520811" y="1624711"/>
            <a:ext cx="7879404" cy="3980194"/>
          </a:xfrm>
          <a:prstGeom prst="rect">
            <a:avLst/>
          </a:prstGeom>
        </p:spPr>
      </p:pic>
    </p:spTree>
    <p:extLst>
      <p:ext uri="{BB962C8B-B14F-4D97-AF65-F5344CB8AC3E}">
        <p14:creationId xmlns:p14="http://schemas.microsoft.com/office/powerpoint/2010/main" val="1114924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B88CE7-FF6C-2D40-C8E8-C968ACFB9E77}"/>
              </a:ext>
            </a:extLst>
          </p:cNvPr>
          <p:cNvSpPr>
            <a:spLocks noGrp="1"/>
          </p:cNvSpPr>
          <p:nvPr>
            <p:ph type="title"/>
          </p:nvPr>
        </p:nvSpPr>
        <p:spPr/>
        <p:txBody>
          <a:bodyPr/>
          <a:lstStyle/>
          <a:p>
            <a:r>
              <a:rPr lang="en-US">
                <a:latin typeface="Real Head Pro"/>
              </a:rPr>
              <a:t>Strategy-Overview</a:t>
            </a:r>
            <a:endParaRPr lang="en-US"/>
          </a:p>
        </p:txBody>
      </p:sp>
      <p:sp>
        <p:nvSpPr>
          <p:cNvPr id="4" name="Slide Number Placeholder 3">
            <a:extLst>
              <a:ext uri="{FF2B5EF4-FFF2-40B4-BE49-F238E27FC236}">
                <a16:creationId xmlns:a16="http://schemas.microsoft.com/office/drawing/2014/main" id="{5D043EEA-E93B-F971-5238-DD4A08832272}"/>
              </a:ext>
            </a:extLst>
          </p:cNvPr>
          <p:cNvSpPr>
            <a:spLocks noGrp="1"/>
          </p:cNvSpPr>
          <p:nvPr>
            <p:ph type="sldNum" sz="quarter" idx="10"/>
          </p:nvPr>
        </p:nvSpPr>
        <p:spPr/>
        <p:txBody>
          <a:bodyPr/>
          <a:lstStyle/>
          <a:p>
            <a:fld id="{2BE017B6-6466-CA44-A203-DCC007137B39}" type="slidenum">
              <a:rPr lang="en-US" smtClean="0"/>
              <a:pPr/>
              <a:t>7</a:t>
            </a:fld>
            <a:endParaRPr lang="en-US"/>
          </a:p>
        </p:txBody>
      </p:sp>
      <p:pic>
        <p:nvPicPr>
          <p:cNvPr id="5" name="Picture 4" descr="A diagram of a company&#10;&#10;Description automatically generated">
            <a:extLst>
              <a:ext uri="{FF2B5EF4-FFF2-40B4-BE49-F238E27FC236}">
                <a16:creationId xmlns:a16="http://schemas.microsoft.com/office/drawing/2014/main" id="{76FBAC4B-3769-D0E4-F47C-EC0DB54B75DA}"/>
              </a:ext>
            </a:extLst>
          </p:cNvPr>
          <p:cNvPicPr>
            <a:picLocks noChangeAspect="1"/>
          </p:cNvPicPr>
          <p:nvPr/>
        </p:nvPicPr>
        <p:blipFill>
          <a:blip r:embed="rId2"/>
          <a:stretch>
            <a:fillRect/>
          </a:stretch>
        </p:blipFill>
        <p:spPr>
          <a:xfrm>
            <a:off x="73404" y="1348160"/>
            <a:ext cx="8672118" cy="4161677"/>
          </a:xfrm>
          <a:prstGeom prst="rect">
            <a:avLst/>
          </a:prstGeom>
        </p:spPr>
      </p:pic>
    </p:spTree>
    <p:extLst>
      <p:ext uri="{BB962C8B-B14F-4D97-AF65-F5344CB8AC3E}">
        <p14:creationId xmlns:p14="http://schemas.microsoft.com/office/powerpoint/2010/main" val="2017371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17B3DD-6FC0-0545-167D-D382E2DB9697}"/>
              </a:ext>
            </a:extLst>
          </p:cNvPr>
          <p:cNvSpPr>
            <a:spLocks noGrp="1"/>
          </p:cNvSpPr>
          <p:nvPr>
            <p:ph idx="1"/>
          </p:nvPr>
        </p:nvSpPr>
        <p:spPr>
          <a:xfrm>
            <a:off x="176340" y="1710337"/>
            <a:ext cx="8785207" cy="4412461"/>
          </a:xfrm>
        </p:spPr>
        <p:txBody>
          <a:bodyPr vert="horz" lIns="91440" tIns="45720" rIns="91440" bIns="45720" rtlCol="0" anchor="t">
            <a:normAutofit/>
          </a:bodyPr>
          <a:lstStyle/>
          <a:p>
            <a:pPr marL="0" indent="0">
              <a:buNone/>
            </a:pPr>
            <a:endParaRPr lang="en-US"/>
          </a:p>
        </p:txBody>
      </p:sp>
      <p:sp>
        <p:nvSpPr>
          <p:cNvPr id="3" name="Title 2">
            <a:extLst>
              <a:ext uri="{FF2B5EF4-FFF2-40B4-BE49-F238E27FC236}">
                <a16:creationId xmlns:a16="http://schemas.microsoft.com/office/drawing/2014/main" id="{0A86EDA0-992E-BD12-6A62-A7F34ED797D1}"/>
              </a:ext>
            </a:extLst>
          </p:cNvPr>
          <p:cNvSpPr>
            <a:spLocks noGrp="1"/>
          </p:cNvSpPr>
          <p:nvPr>
            <p:ph type="title"/>
          </p:nvPr>
        </p:nvSpPr>
        <p:spPr/>
        <p:txBody>
          <a:bodyPr/>
          <a:lstStyle/>
          <a:p>
            <a:r>
              <a:rPr lang="en-US">
                <a:latin typeface="Real Head Pro"/>
              </a:rPr>
              <a:t>Strategy- Agenda</a:t>
            </a:r>
            <a:endParaRPr lang="en-US"/>
          </a:p>
        </p:txBody>
      </p:sp>
      <p:sp>
        <p:nvSpPr>
          <p:cNvPr id="4" name="Slide Number Placeholder 3">
            <a:extLst>
              <a:ext uri="{FF2B5EF4-FFF2-40B4-BE49-F238E27FC236}">
                <a16:creationId xmlns:a16="http://schemas.microsoft.com/office/drawing/2014/main" id="{E596743A-F08F-5C65-7094-A27AF07B5A55}"/>
              </a:ext>
            </a:extLst>
          </p:cNvPr>
          <p:cNvSpPr>
            <a:spLocks noGrp="1"/>
          </p:cNvSpPr>
          <p:nvPr>
            <p:ph type="sldNum" sz="quarter" idx="10"/>
          </p:nvPr>
        </p:nvSpPr>
        <p:spPr/>
        <p:txBody>
          <a:bodyPr/>
          <a:lstStyle/>
          <a:p>
            <a:fld id="{2BE017B6-6466-CA44-A203-DCC007137B39}" type="slidenum">
              <a:rPr lang="en-US" smtClean="0"/>
              <a:pPr/>
              <a:t>8</a:t>
            </a:fld>
            <a:endParaRPr lang="en-US"/>
          </a:p>
        </p:txBody>
      </p:sp>
      <p:sp>
        <p:nvSpPr>
          <p:cNvPr id="5" name="Arrow: Right 4">
            <a:extLst>
              <a:ext uri="{FF2B5EF4-FFF2-40B4-BE49-F238E27FC236}">
                <a16:creationId xmlns:a16="http://schemas.microsoft.com/office/drawing/2014/main" id="{E25B7473-0C6D-3444-C87C-1F6AB8345D3F}"/>
              </a:ext>
            </a:extLst>
          </p:cNvPr>
          <p:cNvSpPr/>
          <p:nvPr/>
        </p:nvSpPr>
        <p:spPr>
          <a:xfrm>
            <a:off x="185123" y="2751666"/>
            <a:ext cx="8773583" cy="1947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13DE276-B326-0543-8CE3-B44F8BA478E9}"/>
              </a:ext>
            </a:extLst>
          </p:cNvPr>
          <p:cNvSpPr/>
          <p:nvPr/>
        </p:nvSpPr>
        <p:spPr>
          <a:xfrm>
            <a:off x="423430" y="3079652"/>
            <a:ext cx="1867716" cy="1291263"/>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Data Collection</a:t>
            </a:r>
          </a:p>
        </p:txBody>
      </p:sp>
      <p:sp>
        <p:nvSpPr>
          <p:cNvPr id="7" name="Rectangle: Rounded Corners 6">
            <a:extLst>
              <a:ext uri="{FF2B5EF4-FFF2-40B4-BE49-F238E27FC236}">
                <a16:creationId xmlns:a16="http://schemas.microsoft.com/office/drawing/2014/main" id="{191F3B33-7F39-1A17-D3F9-678EFBB8B93E}"/>
              </a:ext>
            </a:extLst>
          </p:cNvPr>
          <p:cNvSpPr/>
          <p:nvPr/>
        </p:nvSpPr>
        <p:spPr>
          <a:xfrm>
            <a:off x="2489219" y="3079652"/>
            <a:ext cx="1867716" cy="1291263"/>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Data Preprocessing</a:t>
            </a:r>
          </a:p>
        </p:txBody>
      </p:sp>
      <p:sp>
        <p:nvSpPr>
          <p:cNvPr id="8" name="Rectangle: Rounded Corners 7">
            <a:extLst>
              <a:ext uri="{FF2B5EF4-FFF2-40B4-BE49-F238E27FC236}">
                <a16:creationId xmlns:a16="http://schemas.microsoft.com/office/drawing/2014/main" id="{BDC5ECAB-954F-D5B8-19A8-78E82CC3FF5E}"/>
              </a:ext>
            </a:extLst>
          </p:cNvPr>
          <p:cNvSpPr/>
          <p:nvPr/>
        </p:nvSpPr>
        <p:spPr>
          <a:xfrm>
            <a:off x="4575980" y="3079651"/>
            <a:ext cx="1867716" cy="1291263"/>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Modeling</a:t>
            </a:r>
          </a:p>
        </p:txBody>
      </p:sp>
      <p:sp>
        <p:nvSpPr>
          <p:cNvPr id="9" name="Rectangle: Rounded Corners 8">
            <a:extLst>
              <a:ext uri="{FF2B5EF4-FFF2-40B4-BE49-F238E27FC236}">
                <a16:creationId xmlns:a16="http://schemas.microsoft.com/office/drawing/2014/main" id="{6E6D38D4-48AE-74B2-BBA0-508CDC01F6EF}"/>
              </a:ext>
            </a:extLst>
          </p:cNvPr>
          <p:cNvSpPr/>
          <p:nvPr/>
        </p:nvSpPr>
        <p:spPr>
          <a:xfrm>
            <a:off x="6652255" y="3079651"/>
            <a:ext cx="1867716" cy="1291263"/>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Conclusion &amp; Presentation</a:t>
            </a:r>
          </a:p>
        </p:txBody>
      </p:sp>
    </p:spTree>
    <p:extLst>
      <p:ext uri="{BB962C8B-B14F-4D97-AF65-F5344CB8AC3E}">
        <p14:creationId xmlns:p14="http://schemas.microsoft.com/office/powerpoint/2010/main" val="146655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9BD775-CDC3-B64B-A951-B0F8AD6BB3FD}"/>
              </a:ext>
            </a:extLst>
          </p:cNvPr>
          <p:cNvSpPr>
            <a:spLocks noGrp="1"/>
          </p:cNvSpPr>
          <p:nvPr>
            <p:ph type="title"/>
          </p:nvPr>
        </p:nvSpPr>
        <p:spPr>
          <a:xfrm>
            <a:off x="628650" y="302420"/>
            <a:ext cx="7886700" cy="1325563"/>
          </a:xfrm>
        </p:spPr>
        <p:txBody>
          <a:bodyPr anchor="ctr">
            <a:normAutofit/>
          </a:bodyPr>
          <a:lstStyle/>
          <a:p>
            <a:r>
              <a:rPr lang="en-US">
                <a:latin typeface="Real Head Pro"/>
              </a:rPr>
              <a:t>Data Overview – US Department of Energy</a:t>
            </a:r>
            <a:endParaRPr lang="en-US" err="1"/>
          </a:p>
        </p:txBody>
      </p:sp>
      <p:sp>
        <p:nvSpPr>
          <p:cNvPr id="12" name="Slide Number Placeholder 3">
            <a:extLst>
              <a:ext uri="{FF2B5EF4-FFF2-40B4-BE49-F238E27FC236}">
                <a16:creationId xmlns:a16="http://schemas.microsoft.com/office/drawing/2014/main" id="{90B3C92E-B10E-8824-049A-02099B14FCB5}"/>
              </a:ext>
            </a:extLst>
          </p:cNvPr>
          <p:cNvSpPr>
            <a:spLocks noGrp="1"/>
          </p:cNvSpPr>
          <p:nvPr>
            <p:ph type="sldNum" sz="quarter" idx="4"/>
          </p:nvPr>
        </p:nvSpPr>
        <p:spPr>
          <a:xfrm>
            <a:off x="6762750" y="6356353"/>
            <a:ext cx="2057400" cy="365125"/>
          </a:xfrm>
        </p:spPr>
        <p:txBody>
          <a:bodyPr/>
          <a:lstStyle/>
          <a:p>
            <a:pPr>
              <a:spcAft>
                <a:spcPts val="600"/>
              </a:spcAft>
            </a:pPr>
            <a:fld id="{2BE017B6-6466-CA44-A203-DCC007137B39}" type="slidenum">
              <a:rPr lang="en-US" smtClean="0"/>
              <a:pPr>
                <a:spcAft>
                  <a:spcPts val="600"/>
                </a:spcAft>
              </a:pPr>
              <a:t>9</a:t>
            </a:fld>
            <a:endParaRPr lang="en-US"/>
          </a:p>
        </p:txBody>
      </p:sp>
      <p:pic>
        <p:nvPicPr>
          <p:cNvPr id="2" name="Picture 1" descr="A table with numbers and letters&#10;&#10;Description automatically generated">
            <a:extLst>
              <a:ext uri="{FF2B5EF4-FFF2-40B4-BE49-F238E27FC236}">
                <a16:creationId xmlns:a16="http://schemas.microsoft.com/office/drawing/2014/main" id="{DA48F230-5015-7C88-594E-34A33A618D63}"/>
              </a:ext>
            </a:extLst>
          </p:cNvPr>
          <p:cNvPicPr>
            <a:picLocks noChangeAspect="1"/>
          </p:cNvPicPr>
          <p:nvPr/>
        </p:nvPicPr>
        <p:blipFill>
          <a:blip r:embed="rId2"/>
          <a:stretch>
            <a:fillRect/>
          </a:stretch>
        </p:blipFill>
        <p:spPr>
          <a:xfrm>
            <a:off x="515571" y="1631126"/>
            <a:ext cx="8125917" cy="2381732"/>
          </a:xfrm>
          <a:prstGeom prst="rect">
            <a:avLst/>
          </a:prstGeom>
        </p:spPr>
      </p:pic>
      <p:sp>
        <p:nvSpPr>
          <p:cNvPr id="5" name="TextBox 4">
            <a:extLst>
              <a:ext uri="{FF2B5EF4-FFF2-40B4-BE49-F238E27FC236}">
                <a16:creationId xmlns:a16="http://schemas.microsoft.com/office/drawing/2014/main" id="{5AEE0C29-7982-E3CE-A50B-5CF70F4D97B9}"/>
              </a:ext>
            </a:extLst>
          </p:cNvPr>
          <p:cNvSpPr txBox="1"/>
          <p:nvPr/>
        </p:nvSpPr>
        <p:spPr>
          <a:xfrm>
            <a:off x="794192" y="4194965"/>
            <a:ext cx="755280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defTabSz="749808">
              <a:buFont typeface="Arial"/>
              <a:buChar char="•"/>
            </a:pPr>
            <a:r>
              <a:rPr lang="en-US" sz="2000">
                <a:solidFill>
                  <a:schemeClr val="tx2"/>
                </a:solidFill>
                <a:cs typeface="Arial"/>
              </a:rPr>
              <a:t>Contains information about the address, </a:t>
            </a:r>
            <a:r>
              <a:rPr lang="en-US" sz="2000" i="1">
                <a:solidFill>
                  <a:schemeClr val="tx2"/>
                </a:solidFill>
                <a:cs typeface="Arial"/>
              </a:rPr>
              <a:t>access days, longitude, latitude, </a:t>
            </a:r>
            <a:r>
              <a:rPr lang="en-US" sz="2000">
                <a:solidFill>
                  <a:schemeClr val="tx2"/>
                </a:solidFill>
                <a:cs typeface="Arial"/>
              </a:rPr>
              <a:t>number of ports, etc. for EV charging stations nationwide</a:t>
            </a:r>
          </a:p>
          <a:p>
            <a:pPr defTabSz="749808"/>
            <a:endParaRPr lang="en-US" sz="2000">
              <a:solidFill>
                <a:schemeClr val="tx2"/>
              </a:solidFill>
              <a:cs typeface="Arial"/>
            </a:endParaRPr>
          </a:p>
          <a:p>
            <a:pPr marL="342900" indent="-342900" defTabSz="749808">
              <a:buFont typeface="Arial"/>
              <a:buChar char="•"/>
            </a:pPr>
            <a:r>
              <a:rPr lang="en-US" sz="2000">
                <a:solidFill>
                  <a:schemeClr val="tx2"/>
                </a:solidFill>
                <a:cs typeface="Arial"/>
              </a:rPr>
              <a:t>Filtered to only include those in PSE service regions in WA state </a:t>
            </a:r>
          </a:p>
        </p:txBody>
      </p:sp>
    </p:spTree>
    <p:extLst>
      <p:ext uri="{BB962C8B-B14F-4D97-AF65-F5344CB8AC3E}">
        <p14:creationId xmlns:p14="http://schemas.microsoft.com/office/powerpoint/2010/main" val="2587470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9BD775-CDC3-B64B-A951-B0F8AD6BB3FD}"/>
              </a:ext>
            </a:extLst>
          </p:cNvPr>
          <p:cNvSpPr>
            <a:spLocks noGrp="1"/>
          </p:cNvSpPr>
          <p:nvPr>
            <p:ph type="title"/>
          </p:nvPr>
        </p:nvSpPr>
        <p:spPr>
          <a:xfrm>
            <a:off x="628650" y="302420"/>
            <a:ext cx="7886700" cy="1325563"/>
          </a:xfrm>
        </p:spPr>
        <p:txBody>
          <a:bodyPr anchor="ctr">
            <a:normAutofit/>
          </a:bodyPr>
          <a:lstStyle/>
          <a:p>
            <a:r>
              <a:rPr lang="en-US">
                <a:latin typeface="Real Head Pro"/>
              </a:rPr>
              <a:t>Data Overview - </a:t>
            </a:r>
            <a:r>
              <a:rPr lang="en-US" err="1">
                <a:latin typeface="Real Head Pro"/>
              </a:rPr>
              <a:t>PlugShare</a:t>
            </a:r>
            <a:endParaRPr lang="en-US" err="1"/>
          </a:p>
        </p:txBody>
      </p:sp>
      <p:sp>
        <p:nvSpPr>
          <p:cNvPr id="12" name="Slide Number Placeholder 3">
            <a:extLst>
              <a:ext uri="{FF2B5EF4-FFF2-40B4-BE49-F238E27FC236}">
                <a16:creationId xmlns:a16="http://schemas.microsoft.com/office/drawing/2014/main" id="{90B3C92E-B10E-8824-049A-02099B14FCB5}"/>
              </a:ext>
            </a:extLst>
          </p:cNvPr>
          <p:cNvSpPr>
            <a:spLocks noGrp="1"/>
          </p:cNvSpPr>
          <p:nvPr>
            <p:ph type="sldNum" sz="quarter" idx="4"/>
          </p:nvPr>
        </p:nvSpPr>
        <p:spPr>
          <a:xfrm>
            <a:off x="6762750" y="6356353"/>
            <a:ext cx="2057400" cy="365125"/>
          </a:xfrm>
        </p:spPr>
        <p:txBody>
          <a:bodyPr/>
          <a:lstStyle/>
          <a:p>
            <a:pPr>
              <a:spcAft>
                <a:spcPts val="600"/>
              </a:spcAft>
            </a:pPr>
            <a:fld id="{2BE017B6-6466-CA44-A203-DCC007137B39}" type="slidenum">
              <a:rPr lang="en-US" smtClean="0"/>
              <a:pPr>
                <a:spcAft>
                  <a:spcPts val="600"/>
                </a:spcAft>
              </a:pPr>
              <a:t>10</a:t>
            </a:fld>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B088711F-C93E-7CDF-B7CD-F4A848F41C86}"/>
              </a:ext>
            </a:extLst>
          </p:cNvPr>
          <p:cNvPicPr>
            <a:picLocks noChangeAspect="1"/>
          </p:cNvPicPr>
          <p:nvPr/>
        </p:nvPicPr>
        <p:blipFill>
          <a:blip r:embed="rId2"/>
          <a:stretch>
            <a:fillRect/>
          </a:stretch>
        </p:blipFill>
        <p:spPr>
          <a:xfrm>
            <a:off x="624429" y="4877052"/>
            <a:ext cx="7356355" cy="1684408"/>
          </a:xfrm>
          <a:prstGeom prst="rect">
            <a:avLst/>
          </a:prstGeom>
        </p:spPr>
      </p:pic>
      <p:pic>
        <p:nvPicPr>
          <p:cNvPr id="6" name="Picture 5" descr="A screenshot of a map&#10;&#10;Description automatically generated">
            <a:extLst>
              <a:ext uri="{FF2B5EF4-FFF2-40B4-BE49-F238E27FC236}">
                <a16:creationId xmlns:a16="http://schemas.microsoft.com/office/drawing/2014/main" id="{B8DBB4F6-42CA-1467-34BD-33C06F0156CE}"/>
              </a:ext>
            </a:extLst>
          </p:cNvPr>
          <p:cNvPicPr>
            <a:picLocks noChangeAspect="1"/>
          </p:cNvPicPr>
          <p:nvPr/>
        </p:nvPicPr>
        <p:blipFill>
          <a:blip r:embed="rId3"/>
          <a:stretch>
            <a:fillRect/>
          </a:stretch>
        </p:blipFill>
        <p:spPr>
          <a:xfrm>
            <a:off x="3166401" y="1453852"/>
            <a:ext cx="4812675" cy="3254113"/>
          </a:xfrm>
          <a:prstGeom prst="rect">
            <a:avLst/>
          </a:prstGeom>
        </p:spPr>
      </p:pic>
      <p:sp>
        <p:nvSpPr>
          <p:cNvPr id="7" name="TextBox 6">
            <a:extLst>
              <a:ext uri="{FF2B5EF4-FFF2-40B4-BE49-F238E27FC236}">
                <a16:creationId xmlns:a16="http://schemas.microsoft.com/office/drawing/2014/main" id="{36FCBD60-C54B-40DC-0ABC-F0C840B9259C}"/>
              </a:ext>
            </a:extLst>
          </p:cNvPr>
          <p:cNvSpPr txBox="1"/>
          <p:nvPr/>
        </p:nvSpPr>
        <p:spPr>
          <a:xfrm>
            <a:off x="631798" y="1627517"/>
            <a:ext cx="2449905" cy="29392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49808">
              <a:spcAft>
                <a:spcPts val="600"/>
              </a:spcAft>
            </a:pPr>
            <a:r>
              <a:rPr lang="en-US" b="1">
                <a:ea typeface="+mn-lt"/>
                <a:cs typeface="+mn-lt"/>
              </a:rPr>
              <a:t>PlugShare.com</a:t>
            </a:r>
            <a:r>
              <a:rPr lang="en-US">
                <a:ea typeface="+mn-lt"/>
                <a:cs typeface="+mn-lt"/>
              </a:rPr>
              <a:t> provides a comprehensive map and database of electric vehicle charging stations, offering detailed information on locations, user reviews, and real-time availability.</a:t>
            </a:r>
            <a:endParaRPr lang="en-US" kern="1200">
              <a:latin typeface="+mn-lt"/>
              <a:cs typeface="Calibri"/>
            </a:endParaRPr>
          </a:p>
          <a:p>
            <a:pPr algn="l">
              <a:spcAft>
                <a:spcPts val="600"/>
              </a:spcAft>
            </a:pPr>
            <a:endParaRPr lang="en-US">
              <a:cs typeface="Calibri"/>
            </a:endParaRPr>
          </a:p>
        </p:txBody>
      </p:sp>
    </p:spTree>
    <p:extLst>
      <p:ext uri="{BB962C8B-B14F-4D97-AF65-F5344CB8AC3E}">
        <p14:creationId xmlns:p14="http://schemas.microsoft.com/office/powerpoint/2010/main" val="4223229564"/>
      </p:ext>
    </p:extLst>
  </p:cSld>
  <p:clrMapOvr>
    <a:masterClrMapping/>
  </p:clrMapOvr>
</p:sld>
</file>

<file path=ppt/theme/theme1.xml><?xml version="1.0" encoding="utf-8"?>
<a:theme xmlns:a="http://schemas.openxmlformats.org/drawingml/2006/main" name="Northeastern Brand Theme">
  <a:themeElements>
    <a:clrScheme name="Brand">
      <a:dk1>
        <a:srgbClr val="000000"/>
      </a:dk1>
      <a:lt1>
        <a:srgbClr val="FFFFFF"/>
      </a:lt1>
      <a:dk2>
        <a:srgbClr val="000000"/>
      </a:dk2>
      <a:lt2>
        <a:srgbClr val="FFFFFF"/>
      </a:lt2>
      <a:accent1>
        <a:srgbClr val="2CBBAB"/>
      </a:accent1>
      <a:accent2>
        <a:srgbClr val="FDBB45"/>
      </a:accent2>
      <a:accent3>
        <a:srgbClr val="375575"/>
      </a:accent3>
      <a:accent4>
        <a:srgbClr val="F58155"/>
      </a:accent4>
      <a:accent5>
        <a:srgbClr val="5BC9E1"/>
      </a:accent5>
      <a:accent6>
        <a:srgbClr val="006DB7"/>
      </a:accent6>
      <a:hlink>
        <a:srgbClr val="D3192B"/>
      </a:hlink>
      <a:folHlink>
        <a:srgbClr val="DB192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2.xml><?xml version="1.0" encoding="utf-8"?>
<a:theme xmlns:a="http://schemas.openxmlformats.org/drawingml/2006/main" name="Northeastern Brand Theme - Neutral">
  <a:themeElements>
    <a:clrScheme name="Brand Neutral ">
      <a:dk1>
        <a:srgbClr val="000000"/>
      </a:dk1>
      <a:lt1>
        <a:srgbClr val="FFFFFF"/>
      </a:lt1>
      <a:dk2>
        <a:srgbClr val="000000"/>
      </a:dk2>
      <a:lt2>
        <a:srgbClr val="FFFFFF"/>
      </a:lt2>
      <a:accent1>
        <a:srgbClr val="DB192B"/>
      </a:accent1>
      <a:accent2>
        <a:srgbClr val="000000"/>
      </a:accent2>
      <a:accent3>
        <a:srgbClr val="99A3B0"/>
      </a:accent3>
      <a:accent4>
        <a:srgbClr val="A19993"/>
      </a:accent4>
      <a:accent5>
        <a:srgbClr val="E5D3AB"/>
      </a:accent5>
      <a:accent6>
        <a:srgbClr val="A38049"/>
      </a:accent6>
      <a:hlink>
        <a:srgbClr val="D3192B"/>
      </a:hlink>
      <a:folHlink>
        <a:srgbClr val="DB192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D63F8989A150479D8981903E704DB9" ma:contentTypeVersion="16" ma:contentTypeDescription="Create a new document." ma:contentTypeScope="" ma:versionID="dbd3055a9bd7bd726c5563da58489bc0">
  <xsd:schema xmlns:xsd="http://www.w3.org/2001/XMLSchema" xmlns:xs="http://www.w3.org/2001/XMLSchema" xmlns:p="http://schemas.microsoft.com/office/2006/metadata/properties" xmlns:ns2="f2f4b622-14a2-4900-ac90-91282fb4a44a" xmlns:ns3="e9952153-5aa5-42e8-8300-ccc6398e6c31" xmlns:ns4="51d97cdc-b6db-4601-84f5-42b627fc45e3" targetNamespace="http://schemas.microsoft.com/office/2006/metadata/properties" ma:root="true" ma:fieldsID="1c83712626ffe81ec278b699d08b48c3" ns2:_="" ns3:_="" ns4:_="">
    <xsd:import namespace="f2f4b622-14a2-4900-ac90-91282fb4a44a"/>
    <xsd:import namespace="e9952153-5aa5-42e8-8300-ccc6398e6c31"/>
    <xsd:import namespace="51d97cdc-b6db-4601-84f5-42b627fc45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LengthInSeconds" minOccurs="0"/>
                <xsd:element ref="ns2:MediaServiceLocation" minOccurs="0"/>
                <xsd:element ref="ns2:MediaServiceAutoKeyPoints" minOccurs="0"/>
                <xsd:element ref="ns2:MediaServiceKeyPoints" minOccurs="0"/>
                <xsd:element ref="ns2:lcf76f155ced4ddcb4097134ff3c332f" minOccurs="0"/>
                <xsd:element ref="ns3:TaxCatchAll"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f4b622-14a2-4900-ac90-91282fb4a4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LengthInSeconds" ma:index="14" nillable="true" ma:displayName="Length (seconds)" ma:internalName="MediaLengthInSeconds" ma:readOnly="true">
      <xsd:simpleType>
        <xsd:restriction base="dms:Unknow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99a8f194-becd-4f93-a34b-b9b3045b787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9952153-5aa5-42e8-8300-ccc6398e6c31"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112a2b03-17e5-4b40-b593-f19783b4f3f3}" ma:internalName="TaxCatchAll" ma:showField="CatchAllData" ma:web="51d97cdc-b6db-4601-84f5-42b627fc45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1d97cdc-b6db-4601-84f5-42b627fc45e3"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9952153-5aa5-42e8-8300-ccc6398e6c31" xsi:nil="true"/>
    <lcf76f155ced4ddcb4097134ff3c332f xmlns="f2f4b622-14a2-4900-ac90-91282fb4a44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E592F2-CD05-4FF9-9854-D455146A0C2D}">
  <ds:schemaRefs>
    <ds:schemaRef ds:uri="51d97cdc-b6db-4601-84f5-42b627fc45e3"/>
    <ds:schemaRef ds:uri="e9952153-5aa5-42e8-8300-ccc6398e6c31"/>
    <ds:schemaRef ds:uri="f2f4b622-14a2-4900-ac90-91282fb4a4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914AFD-2560-4360-AF03-770A744EBEFD}">
  <ds:schemaRefs>
    <ds:schemaRef ds:uri="51d97cdc-b6db-4601-84f5-42b627fc45e3"/>
    <ds:schemaRef ds:uri="e9952153-5aa5-42e8-8300-ccc6398e6c31"/>
    <ds:schemaRef ds:uri="f2f4b622-14a2-4900-ac90-91282fb4a44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F86C7E4-23A5-430B-8F2D-449F7A20B4B5}">
  <ds:schemaRefs>
    <ds:schemaRef ds:uri="http://schemas.microsoft.com/sharepoint/v3/contenttype/forms"/>
  </ds:schemaRefs>
</ds:datastoreItem>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emplate/>
  <TotalTime>0</TotalTime>
  <Words>979</Words>
  <Application>Microsoft Macintosh PowerPoint</Application>
  <PresentationFormat>On-screen Show (4:3)</PresentationFormat>
  <Paragraphs>157</Paragraphs>
  <Slides>23</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-webkit-standard</vt:lpstr>
      <vt:lpstr>Real Head Pro</vt:lpstr>
      <vt:lpstr>Real Text Pro</vt:lpstr>
      <vt:lpstr>Real Text Pro Demibold</vt:lpstr>
      <vt:lpstr>Arial</vt:lpstr>
      <vt:lpstr>Calibri</vt:lpstr>
      <vt:lpstr>Calibri Light</vt:lpstr>
      <vt:lpstr>Wingdings</vt:lpstr>
      <vt:lpstr>Northeastern Brand Theme</vt:lpstr>
      <vt:lpstr>Northeastern Brand Theme - Neutral</vt:lpstr>
      <vt:lpstr>Electric Vehicle Gap Analysis</vt:lpstr>
      <vt:lpstr>Table of Contents</vt:lpstr>
      <vt:lpstr>Team Easy Ev</vt:lpstr>
      <vt:lpstr>Background</vt:lpstr>
      <vt:lpstr>Problem Statement / Visualized Version</vt:lpstr>
      <vt:lpstr>Strategy-Overview</vt:lpstr>
      <vt:lpstr>Strategy- Agenda</vt:lpstr>
      <vt:lpstr>Data Overview – US Department of Energy</vt:lpstr>
      <vt:lpstr>Data Overview - PlugShare</vt:lpstr>
      <vt:lpstr>Data Overview - NHGIS</vt:lpstr>
      <vt:lpstr>Data Overview – US Census</vt:lpstr>
      <vt:lpstr>Data Overview – Average Annual Daily Traffic</vt:lpstr>
      <vt:lpstr>Solutions</vt:lpstr>
      <vt:lpstr>Solutions</vt:lpstr>
      <vt:lpstr>Solutions</vt:lpstr>
      <vt:lpstr>Solutions</vt:lpstr>
      <vt:lpstr>Solutions                VS</vt:lpstr>
      <vt:lpstr>Solutions</vt:lpstr>
      <vt:lpstr>Next Steps</vt:lpstr>
      <vt:lpstr>Conclusions </vt:lpstr>
      <vt:lpstr>Reflections </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 Here</dc:title>
  <dc:subject/>
  <dc:creator>Elliott, Emily</dc:creator>
  <cp:keywords/>
  <dc:description/>
  <cp:lastModifiedBy>Ruoxuan Sang</cp:lastModifiedBy>
  <cp:revision>12</cp:revision>
  <cp:lastPrinted>2019-03-27T19:18:08Z</cp:lastPrinted>
  <dcterms:created xsi:type="dcterms:W3CDTF">2019-07-11T18:23:01Z</dcterms:created>
  <dcterms:modified xsi:type="dcterms:W3CDTF">2024-08-17T00:34:45Z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0x01010073D63F8989A150479D8981903E704DB9</vt:lpwstr>
  </property>
</Properties>
</file>